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303" r:id="rId6"/>
    <p:sldId id="272" r:id="rId7"/>
    <p:sldId id="308" r:id="rId8"/>
    <p:sldId id="309" r:id="rId9"/>
    <p:sldId id="310" r:id="rId10"/>
    <p:sldId id="311" r:id="rId11"/>
    <p:sldId id="312" r:id="rId12"/>
    <p:sldId id="313" r:id="rId13"/>
    <p:sldId id="307" r:id="rId14"/>
    <p:sldId id="31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2871D-2FD6-46CD-AE65-11BEBE0B8140}" v="37" dt="2022-12-13T01:15:32.31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280" autoAdjust="0"/>
  </p:normalViewPr>
  <p:slideViewPr>
    <p:cSldViewPr>
      <p:cViewPr varScale="1">
        <p:scale>
          <a:sx n="86" d="100"/>
          <a:sy n="86" d="100"/>
        </p:scale>
        <p:origin x="566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an, Stacy" userId="0a737a5f-1ef2-44c6-ac63-af88847dc2c6" providerId="ADAL" clId="{E772871D-2FD6-46CD-AE65-11BEBE0B8140}"/>
    <pc:docChg chg="custSel addSld delSld modSld">
      <pc:chgData name="Mahan, Stacy" userId="0a737a5f-1ef2-44c6-ac63-af88847dc2c6" providerId="ADAL" clId="{E772871D-2FD6-46CD-AE65-11BEBE0B8140}" dt="2022-12-13T03:23:16.961" v="402" actId="20577"/>
      <pc:docMkLst>
        <pc:docMk/>
      </pc:docMkLst>
      <pc:sldChg chg="del">
        <pc:chgData name="Mahan, Stacy" userId="0a737a5f-1ef2-44c6-ac63-af88847dc2c6" providerId="ADAL" clId="{E772871D-2FD6-46CD-AE65-11BEBE0B8140}" dt="2022-12-12T22:31:06.539" v="20" actId="2696"/>
        <pc:sldMkLst>
          <pc:docMk/>
          <pc:sldMk cId="805031522" sldId="269"/>
        </pc:sldMkLst>
      </pc:sldChg>
      <pc:sldChg chg="del">
        <pc:chgData name="Mahan, Stacy" userId="0a737a5f-1ef2-44c6-ac63-af88847dc2c6" providerId="ADAL" clId="{E772871D-2FD6-46CD-AE65-11BEBE0B8140}" dt="2022-12-12T22:29:54.430" v="3" actId="2696"/>
        <pc:sldMkLst>
          <pc:docMk/>
          <pc:sldMk cId="2347434767" sldId="277"/>
        </pc:sldMkLst>
      </pc:sldChg>
      <pc:sldChg chg="del">
        <pc:chgData name="Mahan, Stacy" userId="0a737a5f-1ef2-44c6-ac63-af88847dc2c6" providerId="ADAL" clId="{E772871D-2FD6-46CD-AE65-11BEBE0B8140}" dt="2022-12-12T22:30:16.195" v="9" actId="2696"/>
        <pc:sldMkLst>
          <pc:docMk/>
          <pc:sldMk cId="1440631268" sldId="278"/>
        </pc:sldMkLst>
      </pc:sldChg>
      <pc:sldChg chg="del">
        <pc:chgData name="Mahan, Stacy" userId="0a737a5f-1ef2-44c6-ac63-af88847dc2c6" providerId="ADAL" clId="{E772871D-2FD6-46CD-AE65-11BEBE0B8140}" dt="2022-12-12T22:31:01.059" v="19" actId="2696"/>
        <pc:sldMkLst>
          <pc:docMk/>
          <pc:sldMk cId="782137278" sldId="279"/>
        </pc:sldMkLst>
      </pc:sldChg>
      <pc:sldChg chg="del">
        <pc:chgData name="Mahan, Stacy" userId="0a737a5f-1ef2-44c6-ac63-af88847dc2c6" providerId="ADAL" clId="{E772871D-2FD6-46CD-AE65-11BEBE0B8140}" dt="2022-12-12T22:31:08.859" v="21" actId="2696"/>
        <pc:sldMkLst>
          <pc:docMk/>
          <pc:sldMk cId="1184767848" sldId="281"/>
        </pc:sldMkLst>
      </pc:sldChg>
      <pc:sldChg chg="del">
        <pc:chgData name="Mahan, Stacy" userId="0a737a5f-1ef2-44c6-ac63-af88847dc2c6" providerId="ADAL" clId="{E772871D-2FD6-46CD-AE65-11BEBE0B8140}" dt="2022-12-12T22:29:46.796" v="1" actId="2696"/>
        <pc:sldMkLst>
          <pc:docMk/>
          <pc:sldMk cId="3197858650" sldId="283"/>
        </pc:sldMkLst>
      </pc:sldChg>
      <pc:sldChg chg="del">
        <pc:chgData name="Mahan, Stacy" userId="0a737a5f-1ef2-44c6-ac63-af88847dc2c6" providerId="ADAL" clId="{E772871D-2FD6-46CD-AE65-11BEBE0B8140}" dt="2022-12-12T22:29:50.154" v="2" actId="2696"/>
        <pc:sldMkLst>
          <pc:docMk/>
          <pc:sldMk cId="1540080097" sldId="285"/>
        </pc:sldMkLst>
      </pc:sldChg>
      <pc:sldChg chg="del">
        <pc:chgData name="Mahan, Stacy" userId="0a737a5f-1ef2-44c6-ac63-af88847dc2c6" providerId="ADAL" clId="{E772871D-2FD6-46CD-AE65-11BEBE0B8140}" dt="2022-12-12T22:29:37.490" v="0" actId="2696"/>
        <pc:sldMkLst>
          <pc:docMk/>
          <pc:sldMk cId="1613904559" sldId="286"/>
        </pc:sldMkLst>
      </pc:sldChg>
      <pc:sldChg chg="del">
        <pc:chgData name="Mahan, Stacy" userId="0a737a5f-1ef2-44c6-ac63-af88847dc2c6" providerId="ADAL" clId="{E772871D-2FD6-46CD-AE65-11BEBE0B8140}" dt="2022-12-12T22:29:57.969" v="4" actId="2696"/>
        <pc:sldMkLst>
          <pc:docMk/>
          <pc:sldMk cId="3358236832" sldId="287"/>
        </pc:sldMkLst>
      </pc:sldChg>
      <pc:sldChg chg="del">
        <pc:chgData name="Mahan, Stacy" userId="0a737a5f-1ef2-44c6-ac63-af88847dc2c6" providerId="ADAL" clId="{E772871D-2FD6-46CD-AE65-11BEBE0B8140}" dt="2022-12-12T22:30:02.597" v="5" actId="2696"/>
        <pc:sldMkLst>
          <pc:docMk/>
          <pc:sldMk cId="1754900199" sldId="288"/>
        </pc:sldMkLst>
      </pc:sldChg>
      <pc:sldChg chg="del">
        <pc:chgData name="Mahan, Stacy" userId="0a737a5f-1ef2-44c6-ac63-af88847dc2c6" providerId="ADAL" clId="{E772871D-2FD6-46CD-AE65-11BEBE0B8140}" dt="2022-12-12T22:30:49.146" v="16" actId="2696"/>
        <pc:sldMkLst>
          <pc:docMk/>
          <pc:sldMk cId="9974160" sldId="289"/>
        </pc:sldMkLst>
      </pc:sldChg>
      <pc:sldChg chg="del">
        <pc:chgData name="Mahan, Stacy" userId="0a737a5f-1ef2-44c6-ac63-af88847dc2c6" providerId="ADAL" clId="{E772871D-2FD6-46CD-AE65-11BEBE0B8140}" dt="2022-12-12T22:30:36.141" v="14" actId="2696"/>
        <pc:sldMkLst>
          <pc:docMk/>
          <pc:sldMk cId="2582557841" sldId="290"/>
        </pc:sldMkLst>
      </pc:sldChg>
      <pc:sldChg chg="del">
        <pc:chgData name="Mahan, Stacy" userId="0a737a5f-1ef2-44c6-ac63-af88847dc2c6" providerId="ADAL" clId="{E772871D-2FD6-46CD-AE65-11BEBE0B8140}" dt="2022-12-12T22:30:19.084" v="10" actId="2696"/>
        <pc:sldMkLst>
          <pc:docMk/>
          <pc:sldMk cId="4037913327" sldId="291"/>
        </pc:sldMkLst>
      </pc:sldChg>
      <pc:sldChg chg="del">
        <pc:chgData name="Mahan, Stacy" userId="0a737a5f-1ef2-44c6-ac63-af88847dc2c6" providerId="ADAL" clId="{E772871D-2FD6-46CD-AE65-11BEBE0B8140}" dt="2022-12-12T22:30:12.205" v="8" actId="2696"/>
        <pc:sldMkLst>
          <pc:docMk/>
          <pc:sldMk cId="29437421" sldId="292"/>
        </pc:sldMkLst>
      </pc:sldChg>
      <pc:sldChg chg="del">
        <pc:chgData name="Mahan, Stacy" userId="0a737a5f-1ef2-44c6-ac63-af88847dc2c6" providerId="ADAL" clId="{E772871D-2FD6-46CD-AE65-11BEBE0B8140}" dt="2022-12-12T22:30:23.716" v="11" actId="2696"/>
        <pc:sldMkLst>
          <pc:docMk/>
          <pc:sldMk cId="3098731153" sldId="293"/>
        </pc:sldMkLst>
      </pc:sldChg>
      <pc:sldChg chg="del">
        <pc:chgData name="Mahan, Stacy" userId="0a737a5f-1ef2-44c6-ac63-af88847dc2c6" providerId="ADAL" clId="{E772871D-2FD6-46CD-AE65-11BEBE0B8140}" dt="2022-12-12T22:30:27.251" v="12" actId="2696"/>
        <pc:sldMkLst>
          <pc:docMk/>
          <pc:sldMk cId="3875289247" sldId="294"/>
        </pc:sldMkLst>
      </pc:sldChg>
      <pc:sldChg chg="del">
        <pc:chgData name="Mahan, Stacy" userId="0a737a5f-1ef2-44c6-ac63-af88847dc2c6" providerId="ADAL" clId="{E772871D-2FD6-46CD-AE65-11BEBE0B8140}" dt="2022-12-12T22:30:46.373" v="15" actId="2696"/>
        <pc:sldMkLst>
          <pc:docMk/>
          <pc:sldMk cId="1883576309" sldId="295"/>
        </pc:sldMkLst>
      </pc:sldChg>
      <pc:sldChg chg="del">
        <pc:chgData name="Mahan, Stacy" userId="0a737a5f-1ef2-44c6-ac63-af88847dc2c6" providerId="ADAL" clId="{E772871D-2FD6-46CD-AE65-11BEBE0B8140}" dt="2022-12-12T22:30:05.994" v="6" actId="2696"/>
        <pc:sldMkLst>
          <pc:docMk/>
          <pc:sldMk cId="787531015" sldId="296"/>
        </pc:sldMkLst>
      </pc:sldChg>
      <pc:sldChg chg="del">
        <pc:chgData name="Mahan, Stacy" userId="0a737a5f-1ef2-44c6-ac63-af88847dc2c6" providerId="ADAL" clId="{E772871D-2FD6-46CD-AE65-11BEBE0B8140}" dt="2022-12-12T22:30:09.882" v="7" actId="2696"/>
        <pc:sldMkLst>
          <pc:docMk/>
          <pc:sldMk cId="1391871827" sldId="297"/>
        </pc:sldMkLst>
      </pc:sldChg>
      <pc:sldChg chg="del">
        <pc:chgData name="Mahan, Stacy" userId="0a737a5f-1ef2-44c6-ac63-af88847dc2c6" providerId="ADAL" clId="{E772871D-2FD6-46CD-AE65-11BEBE0B8140}" dt="2022-12-12T22:30:57.835" v="18" actId="2696"/>
        <pc:sldMkLst>
          <pc:docMk/>
          <pc:sldMk cId="31808589" sldId="298"/>
        </pc:sldMkLst>
      </pc:sldChg>
      <pc:sldChg chg="del">
        <pc:chgData name="Mahan, Stacy" userId="0a737a5f-1ef2-44c6-ac63-af88847dc2c6" providerId="ADAL" clId="{E772871D-2FD6-46CD-AE65-11BEBE0B8140}" dt="2022-12-12T22:44:01.651" v="60" actId="2696"/>
        <pc:sldMkLst>
          <pc:docMk/>
          <pc:sldMk cId="2509077594" sldId="299"/>
        </pc:sldMkLst>
      </pc:sldChg>
      <pc:sldChg chg="addSp delSp modSp del">
        <pc:chgData name="Mahan, Stacy" userId="0a737a5f-1ef2-44c6-ac63-af88847dc2c6" providerId="ADAL" clId="{E772871D-2FD6-46CD-AE65-11BEBE0B8140}" dt="2022-12-12T22:43:49.788" v="59" actId="2696"/>
        <pc:sldMkLst>
          <pc:docMk/>
          <pc:sldMk cId="1337693221" sldId="300"/>
        </pc:sldMkLst>
        <pc:picChg chg="add">
          <ac:chgData name="Mahan, Stacy" userId="0a737a5f-1ef2-44c6-ac63-af88847dc2c6" providerId="ADAL" clId="{E772871D-2FD6-46CD-AE65-11BEBE0B8140}" dt="2022-12-12T22:37:14.523" v="22"/>
          <ac:picMkLst>
            <pc:docMk/>
            <pc:sldMk cId="1337693221" sldId="300"/>
            <ac:picMk id="1026" creationId="{67E012C9-AC44-E59D-E3B2-2E4E970AD1AE}"/>
          </ac:picMkLst>
        </pc:picChg>
        <pc:picChg chg="add del mod">
          <ac:chgData name="Mahan, Stacy" userId="0a737a5f-1ef2-44c6-ac63-af88847dc2c6" providerId="ADAL" clId="{E772871D-2FD6-46CD-AE65-11BEBE0B8140}" dt="2022-12-12T22:37:48.479" v="24"/>
          <ac:picMkLst>
            <pc:docMk/>
            <pc:sldMk cId="1337693221" sldId="300"/>
            <ac:picMk id="1028" creationId="{A5131248-7C01-8DD9-9273-15B4EA38B765}"/>
          </ac:picMkLst>
        </pc:picChg>
      </pc:sldChg>
      <pc:sldChg chg="del">
        <pc:chgData name="Mahan, Stacy" userId="0a737a5f-1ef2-44c6-ac63-af88847dc2c6" providerId="ADAL" clId="{E772871D-2FD6-46CD-AE65-11BEBE0B8140}" dt="2022-12-12T22:30:53.312" v="17" actId="2696"/>
        <pc:sldMkLst>
          <pc:docMk/>
          <pc:sldMk cId="3665746525" sldId="301"/>
        </pc:sldMkLst>
      </pc:sldChg>
      <pc:sldChg chg="del">
        <pc:chgData name="Mahan, Stacy" userId="0a737a5f-1ef2-44c6-ac63-af88847dc2c6" providerId="ADAL" clId="{E772871D-2FD6-46CD-AE65-11BEBE0B8140}" dt="2022-12-12T22:54:25.349" v="107" actId="2696"/>
        <pc:sldMkLst>
          <pc:docMk/>
          <pc:sldMk cId="1108958346" sldId="305"/>
        </pc:sldMkLst>
      </pc:sldChg>
      <pc:sldChg chg="del">
        <pc:chgData name="Mahan, Stacy" userId="0a737a5f-1ef2-44c6-ac63-af88847dc2c6" providerId="ADAL" clId="{E772871D-2FD6-46CD-AE65-11BEBE0B8140}" dt="2022-12-12T22:54:22.641" v="106" actId="2696"/>
        <pc:sldMkLst>
          <pc:docMk/>
          <pc:sldMk cId="1040320697" sldId="306"/>
        </pc:sldMkLst>
      </pc:sldChg>
      <pc:sldChg chg="addSp modSp new">
        <pc:chgData name="Mahan, Stacy" userId="0a737a5f-1ef2-44c6-ac63-af88847dc2c6" providerId="ADAL" clId="{E772871D-2FD6-46CD-AE65-11BEBE0B8140}" dt="2022-12-12T22:43:35.701" v="58" actId="1076"/>
        <pc:sldMkLst>
          <pc:docMk/>
          <pc:sldMk cId="2630634611" sldId="307"/>
        </pc:sldMkLst>
        <pc:picChg chg="add mod">
          <ac:chgData name="Mahan, Stacy" userId="0a737a5f-1ef2-44c6-ac63-af88847dc2c6" providerId="ADAL" clId="{E772871D-2FD6-46CD-AE65-11BEBE0B8140}" dt="2022-12-12T22:40:06.844" v="28" actId="1076"/>
          <ac:picMkLst>
            <pc:docMk/>
            <pc:sldMk cId="2630634611" sldId="307"/>
            <ac:picMk id="2050" creationId="{3AA554B7-4896-89BB-6D46-CF78E0AB0A7F}"/>
          </ac:picMkLst>
        </pc:picChg>
        <pc:picChg chg="add mod">
          <ac:chgData name="Mahan, Stacy" userId="0a737a5f-1ef2-44c6-ac63-af88847dc2c6" providerId="ADAL" clId="{E772871D-2FD6-46CD-AE65-11BEBE0B8140}" dt="2022-12-12T22:40:20.844" v="31" actId="1076"/>
          <ac:picMkLst>
            <pc:docMk/>
            <pc:sldMk cId="2630634611" sldId="307"/>
            <ac:picMk id="2052" creationId="{5CF17668-6347-D846-2B02-1C8F0959FEA7}"/>
          </ac:picMkLst>
        </pc:picChg>
        <pc:picChg chg="add mod">
          <ac:chgData name="Mahan, Stacy" userId="0a737a5f-1ef2-44c6-ac63-af88847dc2c6" providerId="ADAL" clId="{E772871D-2FD6-46CD-AE65-11BEBE0B8140}" dt="2022-12-12T22:43:15.580" v="48" actId="1076"/>
          <ac:picMkLst>
            <pc:docMk/>
            <pc:sldMk cId="2630634611" sldId="307"/>
            <ac:picMk id="2054" creationId="{A9CCFA64-381E-273E-9215-D90852ADE233}"/>
          </ac:picMkLst>
        </pc:picChg>
        <pc:picChg chg="add mod">
          <ac:chgData name="Mahan, Stacy" userId="0a737a5f-1ef2-44c6-ac63-af88847dc2c6" providerId="ADAL" clId="{E772871D-2FD6-46CD-AE65-11BEBE0B8140}" dt="2022-12-12T22:43:35.701" v="58" actId="1076"/>
          <ac:picMkLst>
            <pc:docMk/>
            <pc:sldMk cId="2630634611" sldId="307"/>
            <ac:picMk id="2056" creationId="{5A47581B-8D42-386D-F7F9-E43AE17FC4C6}"/>
          </ac:picMkLst>
        </pc:picChg>
        <pc:picChg chg="add mod">
          <ac:chgData name="Mahan, Stacy" userId="0a737a5f-1ef2-44c6-ac63-af88847dc2c6" providerId="ADAL" clId="{E772871D-2FD6-46CD-AE65-11BEBE0B8140}" dt="2022-12-12T22:43:31.764" v="57" actId="1076"/>
          <ac:picMkLst>
            <pc:docMk/>
            <pc:sldMk cId="2630634611" sldId="307"/>
            <ac:picMk id="2058" creationId="{A93FFA1B-0216-4E78-C02C-F5422006959D}"/>
          </ac:picMkLst>
        </pc:picChg>
      </pc:sldChg>
      <pc:sldChg chg="del">
        <pc:chgData name="Mahan, Stacy" userId="0a737a5f-1ef2-44c6-ac63-af88847dc2c6" providerId="ADAL" clId="{E772871D-2FD6-46CD-AE65-11BEBE0B8140}" dt="2022-12-12T22:30:30.158" v="13" actId="2696"/>
        <pc:sldMkLst>
          <pc:docMk/>
          <pc:sldMk cId="1137698945" sldId="308"/>
        </pc:sldMkLst>
      </pc:sldChg>
      <pc:sldChg chg="modSp new mod">
        <pc:chgData name="Mahan, Stacy" userId="0a737a5f-1ef2-44c6-ac63-af88847dc2c6" providerId="ADAL" clId="{E772871D-2FD6-46CD-AE65-11BEBE0B8140}" dt="2022-12-12T22:54:12.546" v="105" actId="20577"/>
        <pc:sldMkLst>
          <pc:docMk/>
          <pc:sldMk cId="1801727304" sldId="308"/>
        </pc:sldMkLst>
        <pc:spChg chg="mod">
          <ac:chgData name="Mahan, Stacy" userId="0a737a5f-1ef2-44c6-ac63-af88847dc2c6" providerId="ADAL" clId="{E772871D-2FD6-46CD-AE65-11BEBE0B8140}" dt="2022-12-12T22:46:05.964" v="68" actId="20577"/>
          <ac:spMkLst>
            <pc:docMk/>
            <pc:sldMk cId="1801727304" sldId="308"/>
            <ac:spMk id="2" creationId="{79680A96-B8F6-FDB3-9A1E-00BE1B5BD018}"/>
          </ac:spMkLst>
        </pc:spChg>
        <pc:spChg chg="mod">
          <ac:chgData name="Mahan, Stacy" userId="0a737a5f-1ef2-44c6-ac63-af88847dc2c6" providerId="ADAL" clId="{E772871D-2FD6-46CD-AE65-11BEBE0B8140}" dt="2022-12-12T22:54:12.546" v="105" actId="20577"/>
          <ac:spMkLst>
            <pc:docMk/>
            <pc:sldMk cId="1801727304" sldId="308"/>
            <ac:spMk id="3" creationId="{143A859D-7AC2-38CE-AD2A-6D4D303AAB5F}"/>
          </ac:spMkLst>
        </pc:spChg>
      </pc:sldChg>
      <pc:sldChg chg="modSp new mod">
        <pc:chgData name="Mahan, Stacy" userId="0a737a5f-1ef2-44c6-ac63-af88847dc2c6" providerId="ADAL" clId="{E772871D-2FD6-46CD-AE65-11BEBE0B8140}" dt="2022-12-12T23:02:12.976" v="234" actId="313"/>
        <pc:sldMkLst>
          <pc:docMk/>
          <pc:sldMk cId="3485479262" sldId="309"/>
        </pc:sldMkLst>
        <pc:spChg chg="mod">
          <ac:chgData name="Mahan, Stacy" userId="0a737a5f-1ef2-44c6-ac63-af88847dc2c6" providerId="ADAL" clId="{E772871D-2FD6-46CD-AE65-11BEBE0B8140}" dt="2022-12-12T22:50:39.310" v="78" actId="313"/>
          <ac:spMkLst>
            <pc:docMk/>
            <pc:sldMk cId="3485479262" sldId="309"/>
            <ac:spMk id="2" creationId="{35BAA8DE-6A0C-EEF2-C161-39D27BEE4A69}"/>
          </ac:spMkLst>
        </pc:spChg>
        <pc:spChg chg="mod">
          <ac:chgData name="Mahan, Stacy" userId="0a737a5f-1ef2-44c6-ac63-af88847dc2c6" providerId="ADAL" clId="{E772871D-2FD6-46CD-AE65-11BEBE0B8140}" dt="2022-12-12T23:02:12.976" v="234" actId="313"/>
          <ac:spMkLst>
            <pc:docMk/>
            <pc:sldMk cId="3485479262" sldId="309"/>
            <ac:spMk id="3" creationId="{49D54ADE-775E-8F56-D4D0-728D444DEA8B}"/>
          </ac:spMkLst>
        </pc:spChg>
      </pc:sldChg>
      <pc:sldChg chg="modSp new mod">
        <pc:chgData name="Mahan, Stacy" userId="0a737a5f-1ef2-44c6-ac63-af88847dc2c6" providerId="ADAL" clId="{E772871D-2FD6-46CD-AE65-11BEBE0B8140}" dt="2022-12-13T01:15:21.117" v="311" actId="20577"/>
        <pc:sldMkLst>
          <pc:docMk/>
          <pc:sldMk cId="3406978707" sldId="310"/>
        </pc:sldMkLst>
        <pc:spChg chg="mod">
          <ac:chgData name="Mahan, Stacy" userId="0a737a5f-1ef2-44c6-ac63-af88847dc2c6" providerId="ADAL" clId="{E772871D-2FD6-46CD-AE65-11BEBE0B8140}" dt="2022-12-12T23:22:11.207" v="278" actId="20577"/>
          <ac:spMkLst>
            <pc:docMk/>
            <pc:sldMk cId="3406978707" sldId="310"/>
            <ac:spMk id="2" creationId="{25ACCF2F-4D35-76A0-C237-951E9593BC10}"/>
          </ac:spMkLst>
        </pc:spChg>
        <pc:spChg chg="mod">
          <ac:chgData name="Mahan, Stacy" userId="0a737a5f-1ef2-44c6-ac63-af88847dc2c6" providerId="ADAL" clId="{E772871D-2FD6-46CD-AE65-11BEBE0B8140}" dt="2022-12-13T01:15:21.117" v="311" actId="20577"/>
          <ac:spMkLst>
            <pc:docMk/>
            <pc:sldMk cId="3406978707" sldId="310"/>
            <ac:spMk id="3" creationId="{EE07DDA6-3BEB-F0BC-17BD-1621CD52E27A}"/>
          </ac:spMkLst>
        </pc:spChg>
      </pc:sldChg>
      <pc:sldChg chg="modSp new mod">
        <pc:chgData name="Mahan, Stacy" userId="0a737a5f-1ef2-44c6-ac63-af88847dc2c6" providerId="ADAL" clId="{E772871D-2FD6-46CD-AE65-11BEBE0B8140}" dt="2022-12-13T01:17:09.624" v="366" actId="5793"/>
        <pc:sldMkLst>
          <pc:docMk/>
          <pc:sldMk cId="1605520274" sldId="311"/>
        </pc:sldMkLst>
        <pc:spChg chg="mod">
          <ac:chgData name="Mahan, Stacy" userId="0a737a5f-1ef2-44c6-ac63-af88847dc2c6" providerId="ADAL" clId="{E772871D-2FD6-46CD-AE65-11BEBE0B8140}" dt="2022-12-12T23:24:13.577" v="298" actId="20577"/>
          <ac:spMkLst>
            <pc:docMk/>
            <pc:sldMk cId="1605520274" sldId="311"/>
            <ac:spMk id="2" creationId="{5CCB7E5C-281F-EE94-B662-DD090F56211B}"/>
          </ac:spMkLst>
        </pc:spChg>
        <pc:spChg chg="mod">
          <ac:chgData name="Mahan, Stacy" userId="0a737a5f-1ef2-44c6-ac63-af88847dc2c6" providerId="ADAL" clId="{E772871D-2FD6-46CD-AE65-11BEBE0B8140}" dt="2022-12-13T01:17:09.624" v="366" actId="5793"/>
          <ac:spMkLst>
            <pc:docMk/>
            <pc:sldMk cId="1605520274" sldId="311"/>
            <ac:spMk id="3" creationId="{852A5788-685D-7D28-22FE-7E5D50A97DD4}"/>
          </ac:spMkLst>
        </pc:spChg>
      </pc:sldChg>
      <pc:sldChg chg="addSp new mod">
        <pc:chgData name="Mahan, Stacy" userId="0a737a5f-1ef2-44c6-ac63-af88847dc2c6" providerId="ADAL" clId="{E772871D-2FD6-46CD-AE65-11BEBE0B8140}" dt="2022-12-12T23:24:53.531" v="301" actId="22"/>
        <pc:sldMkLst>
          <pc:docMk/>
          <pc:sldMk cId="513769941" sldId="312"/>
        </pc:sldMkLst>
        <pc:spChg chg="add">
          <ac:chgData name="Mahan, Stacy" userId="0a737a5f-1ef2-44c6-ac63-af88847dc2c6" providerId="ADAL" clId="{E772871D-2FD6-46CD-AE65-11BEBE0B8140}" dt="2022-12-12T23:24:53.531" v="301" actId="22"/>
          <ac:spMkLst>
            <pc:docMk/>
            <pc:sldMk cId="513769941" sldId="312"/>
            <ac:spMk id="3" creationId="{4C78E3A4-16E5-AC15-4ADF-BFE720688232}"/>
          </ac:spMkLst>
        </pc:spChg>
      </pc:sldChg>
      <pc:sldChg chg="addSp new mod">
        <pc:chgData name="Mahan, Stacy" userId="0a737a5f-1ef2-44c6-ac63-af88847dc2c6" providerId="ADAL" clId="{E772871D-2FD6-46CD-AE65-11BEBE0B8140}" dt="2022-12-13T03:19:39.657" v="368" actId="22"/>
        <pc:sldMkLst>
          <pc:docMk/>
          <pc:sldMk cId="121030709" sldId="313"/>
        </pc:sldMkLst>
        <pc:spChg chg="add">
          <ac:chgData name="Mahan, Stacy" userId="0a737a5f-1ef2-44c6-ac63-af88847dc2c6" providerId="ADAL" clId="{E772871D-2FD6-46CD-AE65-11BEBE0B8140}" dt="2022-12-13T03:19:39.657" v="368" actId="22"/>
          <ac:spMkLst>
            <pc:docMk/>
            <pc:sldMk cId="121030709" sldId="313"/>
            <ac:spMk id="3" creationId="{CA00741E-0C2A-80C4-3E66-FF181195C9BC}"/>
          </ac:spMkLst>
        </pc:spChg>
      </pc:sldChg>
      <pc:sldChg chg="modSp new mod">
        <pc:chgData name="Mahan, Stacy" userId="0a737a5f-1ef2-44c6-ac63-af88847dc2c6" providerId="ADAL" clId="{E772871D-2FD6-46CD-AE65-11BEBE0B8140}" dt="2022-12-13T03:23:16.961" v="402" actId="20577"/>
        <pc:sldMkLst>
          <pc:docMk/>
          <pc:sldMk cId="4256679481" sldId="314"/>
        </pc:sldMkLst>
        <pc:spChg chg="mod">
          <ac:chgData name="Mahan, Stacy" userId="0a737a5f-1ef2-44c6-ac63-af88847dc2c6" providerId="ADAL" clId="{E772871D-2FD6-46CD-AE65-11BEBE0B8140}" dt="2022-12-13T03:23:10.708" v="386" actId="20577"/>
          <ac:spMkLst>
            <pc:docMk/>
            <pc:sldMk cId="4256679481" sldId="314"/>
            <ac:spMk id="2" creationId="{FBCE9731-CEA7-8F2D-3576-1DBEF231F18C}"/>
          </ac:spMkLst>
        </pc:spChg>
        <pc:spChg chg="mod">
          <ac:chgData name="Mahan, Stacy" userId="0a737a5f-1ef2-44c6-ac63-af88847dc2c6" providerId="ADAL" clId="{E772871D-2FD6-46CD-AE65-11BEBE0B8140}" dt="2022-12-13T03:23:16.961" v="402" actId="20577"/>
          <ac:spMkLst>
            <pc:docMk/>
            <pc:sldMk cId="4256679481" sldId="314"/>
            <ac:spMk id="3" creationId="{54E20A9A-BD3C-F7C3-82F0-6E31368FF1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12/12/2022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12/12/2022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1H60b--fi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Excellence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Tufts Medicine Care at Home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port image">
            <a:extLst>
              <a:ext uri="{FF2B5EF4-FFF2-40B4-BE49-F238E27FC236}">
                <a16:creationId xmlns:a16="http://schemas.microsoft.com/office/drawing/2014/main" id="{3AA554B7-4896-89BB-6D46-CF78E0AB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228600"/>
            <a:ext cx="42640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port image">
            <a:extLst>
              <a:ext uri="{FF2B5EF4-FFF2-40B4-BE49-F238E27FC236}">
                <a16:creationId xmlns:a16="http://schemas.microsoft.com/office/drawing/2014/main" id="{5CF17668-6347-D846-2B02-1C8F0959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66700"/>
            <a:ext cx="4289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port image">
            <a:extLst>
              <a:ext uri="{FF2B5EF4-FFF2-40B4-BE49-F238E27FC236}">
                <a16:creationId xmlns:a16="http://schemas.microsoft.com/office/drawing/2014/main" id="{A9CCFA64-381E-273E-9215-D90852AD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2830916"/>
            <a:ext cx="3003552" cy="409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port image">
            <a:extLst>
              <a:ext uri="{FF2B5EF4-FFF2-40B4-BE49-F238E27FC236}">
                <a16:creationId xmlns:a16="http://schemas.microsoft.com/office/drawing/2014/main" id="{5A47581B-8D42-386D-F7F9-E43AE17F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81200"/>
            <a:ext cx="4264025" cy="51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port image">
            <a:extLst>
              <a:ext uri="{FF2B5EF4-FFF2-40B4-BE49-F238E27FC236}">
                <a16:creationId xmlns:a16="http://schemas.microsoft.com/office/drawing/2014/main" id="{A93FFA1B-0216-4E78-C02C-F5422006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17" y="707480"/>
            <a:ext cx="3382772" cy="51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9731-CEA7-8F2D-3576-1DBEF231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Next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0A9A-BD3C-F7C3-82F0-6E31368FF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Recovery</a:t>
            </a:r>
          </a:p>
        </p:txBody>
      </p:sp>
    </p:spTree>
    <p:extLst>
      <p:ext uri="{BB962C8B-B14F-4D97-AF65-F5344CB8AC3E}">
        <p14:creationId xmlns:p14="http://schemas.microsoft.com/office/powerpoint/2010/main" val="42566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0B7693-0F6F-A0A0-9952-8D67F7EFE8B8}"/>
              </a:ext>
            </a:extLst>
          </p:cNvPr>
          <p:cNvSpPr txBox="1"/>
          <p:nvPr/>
        </p:nvSpPr>
        <p:spPr>
          <a:xfrm>
            <a:off x="3047134" y="2690336"/>
            <a:ext cx="609426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Tufts Medicine Care at Home</a:t>
            </a:r>
          </a:p>
          <a:p>
            <a:r>
              <a:rPr lang="en-US" sz="3600" dirty="0">
                <a:solidFill>
                  <a:srgbClr val="00B0F0"/>
                </a:solidFill>
              </a:rPr>
              <a:t>C</a:t>
            </a:r>
            <a:r>
              <a:rPr lang="en-US" dirty="0"/>
              <a:t>ompassionate</a:t>
            </a:r>
            <a:br>
              <a:rPr lang="en-US" dirty="0"/>
            </a:br>
            <a:r>
              <a:rPr lang="en-US" sz="3600" dirty="0">
                <a:solidFill>
                  <a:srgbClr val="00B0F0"/>
                </a:solidFill>
              </a:rPr>
              <a:t>A</a:t>
            </a:r>
            <a:r>
              <a:rPr lang="en-US" dirty="0"/>
              <a:t>ttentive</a:t>
            </a:r>
            <a:br>
              <a:rPr lang="en-US" dirty="0"/>
            </a:br>
            <a:r>
              <a:rPr lang="en-US" sz="3600" dirty="0">
                <a:solidFill>
                  <a:srgbClr val="00B0F0"/>
                </a:solidFill>
              </a:rPr>
              <a:t>R</a:t>
            </a:r>
            <a:r>
              <a:rPr lang="en-US" dirty="0"/>
              <a:t>esponsive</a:t>
            </a:r>
            <a:br>
              <a:rPr lang="en-US" dirty="0"/>
            </a:br>
            <a:r>
              <a:rPr lang="en-US" sz="3600" dirty="0">
                <a:solidFill>
                  <a:srgbClr val="00B0F0"/>
                </a:solidFill>
              </a:rPr>
              <a:t>E</a:t>
            </a:r>
            <a:r>
              <a:rPr lang="en-US" dirty="0"/>
              <a:t>xceptional</a:t>
            </a:r>
            <a:br>
              <a:rPr lang="en-US" dirty="0"/>
            </a:br>
            <a:r>
              <a:rPr lang="en-US" sz="3600" dirty="0">
                <a:solidFill>
                  <a:srgbClr val="00B0F0"/>
                </a:solidFill>
              </a:rPr>
              <a:t>S</a:t>
            </a:r>
            <a:r>
              <a:rPr lang="en-US" dirty="0"/>
              <a:t>ervice</a:t>
            </a:r>
          </a:p>
        </p:txBody>
      </p:sp>
    </p:spTree>
    <p:extLst>
      <p:ext uri="{BB962C8B-B14F-4D97-AF65-F5344CB8AC3E}">
        <p14:creationId xmlns:p14="http://schemas.microsoft.com/office/powerpoint/2010/main" val="24660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Excellence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Friendliness and Professionalism</a:t>
            </a:r>
          </a:p>
          <a:p>
            <a:r>
              <a:rPr lang="en-US" dirty="0"/>
              <a:t>Establishing Expectations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Privacy and Safety</a:t>
            </a:r>
          </a:p>
          <a:p>
            <a:r>
              <a:rPr lang="en-US" dirty="0"/>
              <a:t>Continuity of Care and Scheduling</a:t>
            </a:r>
          </a:p>
          <a:p>
            <a:r>
              <a:rPr lang="en-US" dirty="0"/>
              <a:t>Ending your visit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0A96-B8F6-FDB3-9A1E-00BE1B5B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859D-7AC2-38CE-AD2A-6D4D303A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MyriadPro-Regular"/>
              </a:rPr>
              <a:t>Use key words and phrases during the course of the home visit to reassure the patient that you are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MyriadPro-Regular"/>
              </a:rPr>
              <a:t>          concerned with his/her privacy.</a:t>
            </a:r>
          </a:p>
          <a:p>
            <a:pPr algn="l"/>
            <a:r>
              <a:rPr lang="en-US" sz="1800" b="0" i="1" u="none" strike="noStrike" baseline="0" dirty="0">
                <a:latin typeface="MyriadPro-It"/>
              </a:rPr>
              <a:t>“I want you to know that we are concerned about your privacy...”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When there is a 3rd party present during the visit, acknowledge them and ask the patient if it is okay to discuss their care in front of the 3rd party.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Always ask permission before touching the patient for a procedure. 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Ask others to leave the room when you need to perform a potentially embarrassing procedure.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 Ask patients if they would like curtains drawn, blinds shut, or any other gesture that indicates to them that privacy is a concern.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AA8DE-6A0C-EEF2-C161-39D27BEE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4ADE-775E-8F56-D4D0-728D444D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MyriadPro-Regular"/>
              </a:rPr>
              <a:t>Recommend specific changes to their home environment to enhance patient safety (i.e., furniture or rugs that could be a safety hazard.)</a:t>
            </a:r>
          </a:p>
          <a:p>
            <a:pPr algn="l"/>
            <a:r>
              <a:rPr lang="en-US" sz="1800" b="0" i="1" u="none" strike="noStrike" baseline="0" dirty="0">
                <a:latin typeface="MyriadPro-It"/>
              </a:rPr>
              <a:t>“I want to make your home as safe as possible for you. Here are my recommendations.”</a:t>
            </a:r>
          </a:p>
          <a:p>
            <a:pPr algn="l"/>
            <a:r>
              <a:rPr lang="en-US" sz="1800" i="1" dirty="0">
                <a:latin typeface="MyriadPro-It"/>
              </a:rPr>
              <a:t>Don’t assume your recommendations will be welcomed, you may need to alter your approach or have a plan B to ensure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CF2F-4D35-76A0-C237-951E9593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Care and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DDA6-3BEB-F0BC-17BD-1621CD52E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MyriadPro-Regular"/>
              </a:rPr>
              <a:t>Let the patient know what other caregivers have informed you about his/her condition. This reassures the patient that we are working together for the best outcome.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Keep the patient well-informed of visit dates and times without over-promising.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While with the patient, plan your next visit. Then confirm the visit either the day before or the morning of the next visit.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 Call the patient when you are en route to their home. If there is a significant change, inform the patient and apologize for the inconvenience.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7E5C-281F-EE94-B662-DD090F56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the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A5788-685D-7D28-22FE-7E5D50A9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MyriadPro-Regular"/>
              </a:rPr>
              <a:t>Review the visit with the patient. Explain what you did and why--always relating back to the patient’s goals and the Plan of Care.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 Ask if there are any final questions, concerns, or worries before you leave.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Make sure they are clear about how often and when you will visit. (Use </a:t>
            </a:r>
            <a:r>
              <a:rPr lang="en-US" sz="1800" dirty="0">
                <a:latin typeface="MyriadPro-Regular"/>
              </a:rPr>
              <a:t>a </a:t>
            </a:r>
            <a:r>
              <a:rPr lang="en-US" sz="1800" b="0" i="0" u="none" strike="noStrike" baseline="0" dirty="0">
                <a:latin typeface="MyriadPro-Regular"/>
              </a:rPr>
              <a:t>calendar </a:t>
            </a:r>
            <a:r>
              <a:rPr lang="en-US" sz="1800" dirty="0">
                <a:latin typeface="MyriadPro-Regular"/>
              </a:rPr>
              <a:t>from the office </a:t>
            </a:r>
            <a:r>
              <a:rPr lang="en-US" sz="1800" b="0" i="0" u="none" strike="noStrike" baseline="0" dirty="0">
                <a:latin typeface="MyriadPro-Regular"/>
              </a:rPr>
              <a:t>or their personal calendar.)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Let the patient know who to contact after hours/on weekends to answer questions and triage calls.</a:t>
            </a: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Provide an overview of what the patient can expect to happen or how he/she might feel—both physically and emotionally--after the visit.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8E3A4-16E5-AC15-4ADF-BFE720688232}"/>
              </a:ext>
            </a:extLst>
          </p:cNvPr>
          <p:cNvSpPr txBox="1"/>
          <p:nvPr/>
        </p:nvSpPr>
        <p:spPr>
          <a:xfrm>
            <a:off x="3047301" y="2307713"/>
            <a:ext cx="60946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MyriadPro-Regular"/>
              </a:rPr>
              <a:t>Finally, wrap a nice bow around the visit by leaving with a fond farewell:</a:t>
            </a:r>
          </a:p>
          <a:p>
            <a:pPr algn="l"/>
            <a:r>
              <a:rPr lang="en-US" sz="1800" b="0" i="1" u="none" strike="noStrike" baseline="0" dirty="0">
                <a:latin typeface="MyriadPro-It"/>
              </a:rPr>
              <a:t>• “Do you have any other questions or concerns?”</a:t>
            </a:r>
          </a:p>
          <a:p>
            <a:pPr algn="l"/>
            <a:r>
              <a:rPr lang="en-US" sz="1800" b="0" i="1" u="none" strike="noStrike" baseline="0" dirty="0">
                <a:latin typeface="MyriadPro-It"/>
              </a:rPr>
              <a:t>• “Is there anything else I can do for you right</a:t>
            </a:r>
          </a:p>
          <a:p>
            <a:pPr algn="l"/>
            <a:r>
              <a:rPr lang="en-US" sz="1800" b="0" i="1" u="none" strike="noStrike" baseline="0" dirty="0">
                <a:latin typeface="MyriadPro-It"/>
              </a:rPr>
              <a:t>now?”</a:t>
            </a:r>
          </a:p>
          <a:p>
            <a:pPr algn="l"/>
            <a:r>
              <a:rPr lang="en-US" sz="1800" b="0" i="1" u="none" strike="noStrike" baseline="0" dirty="0">
                <a:latin typeface="MyriadPro-It"/>
              </a:rPr>
              <a:t>• “You are doing great. Keep up the good</a:t>
            </a:r>
          </a:p>
          <a:p>
            <a:pPr algn="l"/>
            <a:r>
              <a:rPr lang="en-US" sz="1800" b="0" i="1" u="none" strike="noStrike" baseline="0" dirty="0">
                <a:latin typeface="MyriadPro-It"/>
              </a:rPr>
              <a:t>work.”</a:t>
            </a:r>
          </a:p>
          <a:p>
            <a:pPr algn="l"/>
            <a:r>
              <a:rPr lang="en-US" sz="1800" b="0" i="1" u="none" strike="noStrike" baseline="0" dirty="0">
                <a:latin typeface="MyriadPro-It"/>
              </a:rPr>
              <a:t>• “I look forward to seeing you next week.”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00741E-0C2A-80C4-3E66-FF181195C9BC}"/>
              </a:ext>
            </a:extLst>
          </p:cNvPr>
          <p:cNvSpPr txBox="1"/>
          <p:nvPr/>
        </p:nvSpPr>
        <p:spPr>
          <a:xfrm>
            <a:off x="3047260" y="3300414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https://youtu.be/E1H60b--fiw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A1CD00D9E4C4BBA9699275621F0B9" ma:contentTypeVersion="7" ma:contentTypeDescription="Create a new document." ma:contentTypeScope="" ma:versionID="9e97434628f15dc18de047905717bf23">
  <xsd:schema xmlns:xsd="http://www.w3.org/2001/XMLSchema" xmlns:xs="http://www.w3.org/2001/XMLSchema" xmlns:p="http://schemas.microsoft.com/office/2006/metadata/properties" xmlns:ns3="ff9a9e10-1ace-4ff3-b36f-cb4eae341baf" xmlns:ns4="d0eec313-c8f7-47fa-aaf6-63c077e0822f" targetNamespace="http://schemas.microsoft.com/office/2006/metadata/properties" ma:root="true" ma:fieldsID="5afbdcd0423a769ef80c66081bc0ff5c" ns3:_="" ns4:_="">
    <xsd:import namespace="ff9a9e10-1ace-4ff3-b36f-cb4eae341baf"/>
    <xsd:import namespace="d0eec313-c8f7-47fa-aaf6-63c077e082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a9e10-1ace-4ff3-b36f-cb4eae341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ec313-c8f7-47fa-aaf6-63c077e082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465BD7-3B56-4903-8DF1-59CA39F98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9a9e10-1ace-4ff3-b36f-cb4eae341baf"/>
    <ds:schemaRef ds:uri="d0eec313-c8f7-47fa-aaf6-63c077e082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www.w3.org/XML/1998/namespace"/>
    <ds:schemaRef ds:uri="http://schemas.microsoft.com/office/2006/documentManagement/types"/>
    <ds:schemaRef ds:uri="ff9a9e10-1ace-4ff3-b36f-cb4eae341baf"/>
    <ds:schemaRef ds:uri="http://purl.org/dc/dcmitype/"/>
    <ds:schemaRef ds:uri="http://purl.org/dc/terms/"/>
    <ds:schemaRef ds:uri="d0eec313-c8f7-47fa-aaf6-63c077e0822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CFB75D-1606-4384-ABEE-52F28A50B2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6179</TotalTime>
  <Words>539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Euphemia</vt:lpstr>
      <vt:lpstr>MyriadPro-It</vt:lpstr>
      <vt:lpstr>MyriadPro-Regular</vt:lpstr>
      <vt:lpstr>Serenity 16x9</vt:lpstr>
      <vt:lpstr>Service Excellence</vt:lpstr>
      <vt:lpstr>PowerPoint Presentation</vt:lpstr>
      <vt:lpstr>Pathways to Excellence</vt:lpstr>
      <vt:lpstr>Privacy</vt:lpstr>
      <vt:lpstr>Safety</vt:lpstr>
      <vt:lpstr>Continuity of Care and Scheduling</vt:lpstr>
      <vt:lpstr>Ending the Visit</vt:lpstr>
      <vt:lpstr>PowerPoint Presentation</vt:lpstr>
      <vt:lpstr>PowerPoint Presentation</vt:lpstr>
      <vt:lpstr>PowerPoint Presentation</vt:lpstr>
      <vt:lpstr>Coming Next Month</vt:lpstr>
    </vt:vector>
  </TitlesOfParts>
  <Company>Home Health VNA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Excellence</dc:title>
  <dc:creator>Mahan, Stacy</dc:creator>
  <cp:lastModifiedBy>Mahan, Stacy</cp:lastModifiedBy>
  <cp:revision>3</cp:revision>
  <dcterms:created xsi:type="dcterms:W3CDTF">2022-06-28T18:52:13Z</dcterms:created>
  <dcterms:modified xsi:type="dcterms:W3CDTF">2022-12-13T03:23:20Z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0x010100BA8A1CD00D9E4C4BBA9699275621F0B9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