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1" r:id="rId2"/>
  </p:sldMasterIdLst>
  <p:notesMasterIdLst>
    <p:notesMasterId r:id="rId22"/>
  </p:notesMasterIdLst>
  <p:sldIdLst>
    <p:sldId id="256" r:id="rId3"/>
    <p:sldId id="257" r:id="rId4"/>
    <p:sldId id="259" r:id="rId5"/>
    <p:sldId id="258" r:id="rId6"/>
    <p:sldId id="260" r:id="rId7"/>
    <p:sldId id="261" r:id="rId8"/>
    <p:sldId id="262" r:id="rId9"/>
    <p:sldId id="265" r:id="rId10"/>
    <p:sldId id="263" r:id="rId11"/>
    <p:sldId id="264" r:id="rId12"/>
    <p:sldId id="266" r:id="rId13"/>
    <p:sldId id="267" r:id="rId14"/>
    <p:sldId id="268" r:id="rId15"/>
    <p:sldId id="270" r:id="rId16"/>
    <p:sldId id="269" r:id="rId17"/>
    <p:sldId id="271" r:id="rId18"/>
    <p:sldId id="273" r:id="rId19"/>
    <p:sldId id="274"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F8264-EEBC-42FD-8882-27699177B6B5}" v="20" dt="2025-08-13T18:12:36.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oukalas, Nicole" userId="d103fb7e-c8e0-4b00-94d4-f021c1584d6d" providerId="ADAL" clId="{2F8F8264-EEBC-42FD-8882-27699177B6B5}"/>
    <pc:docChg chg="undo custSel addSld delSld modSld sldOrd modMainMaster">
      <pc:chgData name="Tsoukalas, Nicole" userId="d103fb7e-c8e0-4b00-94d4-f021c1584d6d" providerId="ADAL" clId="{2F8F8264-EEBC-42FD-8882-27699177B6B5}" dt="2025-08-13T18:13:45.205" v="11178"/>
      <pc:docMkLst>
        <pc:docMk/>
      </pc:docMkLst>
      <pc:sldChg chg="modSp mod modTransition">
        <pc:chgData name="Tsoukalas, Nicole" userId="d103fb7e-c8e0-4b00-94d4-f021c1584d6d" providerId="ADAL" clId="{2F8F8264-EEBC-42FD-8882-27699177B6B5}" dt="2025-08-13T18:12:36.371" v="11176"/>
        <pc:sldMkLst>
          <pc:docMk/>
          <pc:sldMk cId="3884848943" sldId="256"/>
        </pc:sldMkLst>
        <pc:spChg chg="mod">
          <ac:chgData name="Tsoukalas, Nicole" userId="d103fb7e-c8e0-4b00-94d4-f021c1584d6d" providerId="ADAL" clId="{2F8F8264-EEBC-42FD-8882-27699177B6B5}" dt="2025-08-13T16:42:58.569" v="62" actId="34135"/>
          <ac:spMkLst>
            <pc:docMk/>
            <pc:sldMk cId="3884848943" sldId="256"/>
            <ac:spMk id="8" creationId="{A7D57A57-23AE-106A-89D2-6320B1C864A0}"/>
          </ac:spMkLst>
        </pc:spChg>
      </pc:sldChg>
      <pc:sldChg chg="del">
        <pc:chgData name="Tsoukalas, Nicole" userId="d103fb7e-c8e0-4b00-94d4-f021c1584d6d" providerId="ADAL" clId="{2F8F8264-EEBC-42FD-8882-27699177B6B5}" dt="2025-08-13T16:43:13.382" v="77" actId="47"/>
        <pc:sldMkLst>
          <pc:docMk/>
          <pc:sldMk cId="705361257" sldId="257"/>
        </pc:sldMkLst>
      </pc:sldChg>
      <pc:sldChg chg="modSp new mod modTransition">
        <pc:chgData name="Tsoukalas, Nicole" userId="d103fb7e-c8e0-4b00-94d4-f021c1584d6d" providerId="ADAL" clId="{2F8F8264-EEBC-42FD-8882-27699177B6B5}" dt="2025-08-13T18:12:36.371" v="11176"/>
        <pc:sldMkLst>
          <pc:docMk/>
          <pc:sldMk cId="3468740679" sldId="257"/>
        </pc:sldMkLst>
        <pc:spChg chg="mod">
          <ac:chgData name="Tsoukalas, Nicole" userId="d103fb7e-c8e0-4b00-94d4-f021c1584d6d" providerId="ADAL" clId="{2F8F8264-EEBC-42FD-8882-27699177B6B5}" dt="2025-08-13T16:50:24.243" v="1505" actId="34135"/>
          <ac:spMkLst>
            <pc:docMk/>
            <pc:sldMk cId="3468740679" sldId="257"/>
            <ac:spMk id="2" creationId="{FA2789A2-7761-7EDC-5CB5-8DE13536E2EC}"/>
          </ac:spMkLst>
        </pc:spChg>
        <pc:spChg chg="mod">
          <ac:chgData name="Tsoukalas, Nicole" userId="d103fb7e-c8e0-4b00-94d4-f021c1584d6d" providerId="ADAL" clId="{2F8F8264-EEBC-42FD-8882-27699177B6B5}" dt="2025-08-13T16:50:01.623" v="1501" actId="1076"/>
          <ac:spMkLst>
            <pc:docMk/>
            <pc:sldMk cId="3468740679" sldId="257"/>
            <ac:spMk id="3" creationId="{E91019CB-0A7D-CBE2-FDFC-E41C3F3EFA9A}"/>
          </ac:spMkLst>
        </pc:spChg>
      </pc:sldChg>
      <pc:sldChg chg="modSp del mod">
        <pc:chgData name="Tsoukalas, Nicole" userId="d103fb7e-c8e0-4b00-94d4-f021c1584d6d" providerId="ADAL" clId="{2F8F8264-EEBC-42FD-8882-27699177B6B5}" dt="2025-08-13T16:43:09.389" v="63" actId="47"/>
        <pc:sldMkLst>
          <pc:docMk/>
          <pc:sldMk cId="97796835" sldId="258"/>
        </pc:sldMkLst>
        <pc:spChg chg="mod">
          <ac:chgData name="Tsoukalas, Nicole" userId="d103fb7e-c8e0-4b00-94d4-f021c1584d6d" providerId="ADAL" clId="{2F8F8264-EEBC-42FD-8882-27699177B6B5}" dt="2025-08-13T16:41:57.951" v="28" actId="20577"/>
          <ac:spMkLst>
            <pc:docMk/>
            <pc:sldMk cId="97796835" sldId="258"/>
            <ac:spMk id="4" creationId="{7035B780-53E7-D166-AD2E-D7A871A21B73}"/>
          </ac:spMkLst>
        </pc:spChg>
      </pc:sldChg>
      <pc:sldChg chg="modSp new mod modTransition">
        <pc:chgData name="Tsoukalas, Nicole" userId="d103fb7e-c8e0-4b00-94d4-f021c1584d6d" providerId="ADAL" clId="{2F8F8264-EEBC-42FD-8882-27699177B6B5}" dt="2025-08-13T18:12:36.371" v="11176"/>
        <pc:sldMkLst>
          <pc:docMk/>
          <pc:sldMk cId="1550801520" sldId="258"/>
        </pc:sldMkLst>
        <pc:spChg chg="mod">
          <ac:chgData name="Tsoukalas, Nicole" userId="d103fb7e-c8e0-4b00-94d4-f021c1584d6d" providerId="ADAL" clId="{2F8F8264-EEBC-42FD-8882-27699177B6B5}" dt="2025-08-13T16:55:13.734" v="2209" actId="113"/>
          <ac:spMkLst>
            <pc:docMk/>
            <pc:sldMk cId="1550801520" sldId="258"/>
            <ac:spMk id="2" creationId="{2FA5963F-4937-4AF3-5159-F09A5E24CE46}"/>
          </ac:spMkLst>
        </pc:spChg>
        <pc:spChg chg="mod">
          <ac:chgData name="Tsoukalas, Nicole" userId="d103fb7e-c8e0-4b00-94d4-f021c1584d6d" providerId="ADAL" clId="{2F8F8264-EEBC-42FD-8882-27699177B6B5}" dt="2025-08-13T16:56:49.079" v="2253" actId="20577"/>
          <ac:spMkLst>
            <pc:docMk/>
            <pc:sldMk cId="1550801520" sldId="258"/>
            <ac:spMk id="3" creationId="{C11357C0-0F00-6B7B-A6C1-5F2AD645C119}"/>
          </ac:spMkLst>
        </pc:spChg>
      </pc:sldChg>
      <pc:sldChg chg="modSp new mod modTransition">
        <pc:chgData name="Tsoukalas, Nicole" userId="d103fb7e-c8e0-4b00-94d4-f021c1584d6d" providerId="ADAL" clId="{2F8F8264-EEBC-42FD-8882-27699177B6B5}" dt="2025-08-13T18:12:36.371" v="11176"/>
        <pc:sldMkLst>
          <pc:docMk/>
          <pc:sldMk cId="221477878" sldId="259"/>
        </pc:sldMkLst>
        <pc:spChg chg="mod">
          <ac:chgData name="Tsoukalas, Nicole" userId="d103fb7e-c8e0-4b00-94d4-f021c1584d6d" providerId="ADAL" clId="{2F8F8264-EEBC-42FD-8882-27699177B6B5}" dt="2025-08-13T16:56:36.119" v="2230" actId="6549"/>
          <ac:spMkLst>
            <pc:docMk/>
            <pc:sldMk cId="221477878" sldId="259"/>
            <ac:spMk id="4" creationId="{8A0A2C64-7317-7FB8-5036-541694B108E9}"/>
          </ac:spMkLst>
        </pc:spChg>
      </pc:sldChg>
      <pc:sldChg chg="del">
        <pc:chgData name="Tsoukalas, Nicole" userId="d103fb7e-c8e0-4b00-94d4-f021c1584d6d" providerId="ADAL" clId="{2F8F8264-EEBC-42FD-8882-27699177B6B5}" dt="2025-08-13T16:43:09.801" v="64" actId="47"/>
        <pc:sldMkLst>
          <pc:docMk/>
          <pc:sldMk cId="3233338185" sldId="259"/>
        </pc:sldMkLst>
      </pc:sldChg>
      <pc:sldChg chg="del">
        <pc:chgData name="Tsoukalas, Nicole" userId="d103fb7e-c8e0-4b00-94d4-f021c1584d6d" providerId="ADAL" clId="{2F8F8264-EEBC-42FD-8882-27699177B6B5}" dt="2025-08-13T16:43:09.973" v="65" actId="47"/>
        <pc:sldMkLst>
          <pc:docMk/>
          <pc:sldMk cId="1142054723" sldId="260"/>
        </pc:sldMkLst>
      </pc:sldChg>
      <pc:sldChg chg="modSp new mod modTransition">
        <pc:chgData name="Tsoukalas, Nicole" userId="d103fb7e-c8e0-4b00-94d4-f021c1584d6d" providerId="ADAL" clId="{2F8F8264-EEBC-42FD-8882-27699177B6B5}" dt="2025-08-13T18:12:36.371" v="11176"/>
        <pc:sldMkLst>
          <pc:docMk/>
          <pc:sldMk cId="1889805351" sldId="260"/>
        </pc:sldMkLst>
        <pc:spChg chg="mod">
          <ac:chgData name="Tsoukalas, Nicole" userId="d103fb7e-c8e0-4b00-94d4-f021c1584d6d" providerId="ADAL" clId="{2F8F8264-EEBC-42FD-8882-27699177B6B5}" dt="2025-08-13T16:58:27.002" v="2597" actId="34135"/>
          <ac:spMkLst>
            <pc:docMk/>
            <pc:sldMk cId="1889805351" sldId="260"/>
            <ac:spMk id="2" creationId="{086CA53E-A119-85B4-F2D7-9F7E827724CF}"/>
          </ac:spMkLst>
        </pc:spChg>
        <pc:spChg chg="mod">
          <ac:chgData name="Tsoukalas, Nicole" userId="d103fb7e-c8e0-4b00-94d4-f021c1584d6d" providerId="ADAL" clId="{2F8F8264-EEBC-42FD-8882-27699177B6B5}" dt="2025-08-13T16:57:14.789" v="2287" actId="34135"/>
          <ac:spMkLst>
            <pc:docMk/>
            <pc:sldMk cId="1889805351" sldId="260"/>
            <ac:spMk id="3" creationId="{27CAC57F-ABA8-95C4-7C2F-3ADF19329042}"/>
          </ac:spMkLst>
        </pc:spChg>
      </pc:sldChg>
      <pc:sldChg chg="modSp new mod modTransition">
        <pc:chgData name="Tsoukalas, Nicole" userId="d103fb7e-c8e0-4b00-94d4-f021c1584d6d" providerId="ADAL" clId="{2F8F8264-EEBC-42FD-8882-27699177B6B5}" dt="2025-08-13T18:12:36.371" v="11176"/>
        <pc:sldMkLst>
          <pc:docMk/>
          <pc:sldMk cId="2513723266" sldId="261"/>
        </pc:sldMkLst>
        <pc:spChg chg="mod">
          <ac:chgData name="Tsoukalas, Nicole" userId="d103fb7e-c8e0-4b00-94d4-f021c1584d6d" providerId="ADAL" clId="{2F8F8264-EEBC-42FD-8882-27699177B6B5}" dt="2025-08-13T18:05:29.255" v="10787" actId="20577"/>
          <ac:spMkLst>
            <pc:docMk/>
            <pc:sldMk cId="2513723266" sldId="261"/>
            <ac:spMk id="2" creationId="{B65A77B9-7DC3-A5A5-B3E2-4089FDFE9188}"/>
          </ac:spMkLst>
        </pc:spChg>
        <pc:spChg chg="mod">
          <ac:chgData name="Tsoukalas, Nicole" userId="d103fb7e-c8e0-4b00-94d4-f021c1584d6d" providerId="ADAL" clId="{2F8F8264-EEBC-42FD-8882-27699177B6B5}" dt="2025-08-13T16:59:06.883" v="2673" actId="122"/>
          <ac:spMkLst>
            <pc:docMk/>
            <pc:sldMk cId="2513723266" sldId="261"/>
            <ac:spMk id="3" creationId="{27DB5E3B-AE13-A79F-E87A-E0FCC03DD150}"/>
          </ac:spMkLst>
        </pc:spChg>
      </pc:sldChg>
      <pc:sldChg chg="del">
        <pc:chgData name="Tsoukalas, Nicole" userId="d103fb7e-c8e0-4b00-94d4-f021c1584d6d" providerId="ADAL" clId="{2F8F8264-EEBC-42FD-8882-27699177B6B5}" dt="2025-08-13T16:43:10.162" v="66" actId="47"/>
        <pc:sldMkLst>
          <pc:docMk/>
          <pc:sldMk cId="2922635186" sldId="261"/>
        </pc:sldMkLst>
      </pc:sldChg>
      <pc:sldChg chg="modSp new mod modTransition">
        <pc:chgData name="Tsoukalas, Nicole" userId="d103fb7e-c8e0-4b00-94d4-f021c1584d6d" providerId="ADAL" clId="{2F8F8264-EEBC-42FD-8882-27699177B6B5}" dt="2025-08-13T18:12:36.371" v="11176"/>
        <pc:sldMkLst>
          <pc:docMk/>
          <pc:sldMk cId="1021387663" sldId="262"/>
        </pc:sldMkLst>
        <pc:spChg chg="mod">
          <ac:chgData name="Tsoukalas, Nicole" userId="d103fb7e-c8e0-4b00-94d4-f021c1584d6d" providerId="ADAL" clId="{2F8F8264-EEBC-42FD-8882-27699177B6B5}" dt="2025-08-13T17:05:40.099" v="3903" actId="113"/>
          <ac:spMkLst>
            <pc:docMk/>
            <pc:sldMk cId="1021387663" sldId="262"/>
            <ac:spMk id="2" creationId="{9FDF38D6-AD4C-854F-C706-3ECFD0FF05EC}"/>
          </ac:spMkLst>
        </pc:spChg>
        <pc:spChg chg="mod">
          <ac:chgData name="Tsoukalas, Nicole" userId="d103fb7e-c8e0-4b00-94d4-f021c1584d6d" providerId="ADAL" clId="{2F8F8264-EEBC-42FD-8882-27699177B6B5}" dt="2025-08-13T17:03:41.232" v="3358" actId="34135"/>
          <ac:spMkLst>
            <pc:docMk/>
            <pc:sldMk cId="1021387663" sldId="262"/>
            <ac:spMk id="3" creationId="{1DA7FB1F-F54A-73EE-0B50-71A142216092}"/>
          </ac:spMkLst>
        </pc:spChg>
      </pc:sldChg>
      <pc:sldChg chg="del">
        <pc:chgData name="Tsoukalas, Nicole" userId="d103fb7e-c8e0-4b00-94d4-f021c1584d6d" providerId="ADAL" clId="{2F8F8264-EEBC-42FD-8882-27699177B6B5}" dt="2025-08-13T16:43:10.317" v="67" actId="47"/>
        <pc:sldMkLst>
          <pc:docMk/>
          <pc:sldMk cId="1517481915" sldId="262"/>
        </pc:sldMkLst>
      </pc:sldChg>
      <pc:sldChg chg="modSp new mod modTransition">
        <pc:chgData name="Tsoukalas, Nicole" userId="d103fb7e-c8e0-4b00-94d4-f021c1584d6d" providerId="ADAL" clId="{2F8F8264-EEBC-42FD-8882-27699177B6B5}" dt="2025-08-13T18:12:36.371" v="11176"/>
        <pc:sldMkLst>
          <pc:docMk/>
          <pc:sldMk cId="62741026" sldId="263"/>
        </pc:sldMkLst>
        <pc:spChg chg="mod">
          <ac:chgData name="Tsoukalas, Nicole" userId="d103fb7e-c8e0-4b00-94d4-f021c1584d6d" providerId="ADAL" clId="{2F8F8264-EEBC-42FD-8882-27699177B6B5}" dt="2025-08-13T18:06:53.252" v="10797" actId="20577"/>
          <ac:spMkLst>
            <pc:docMk/>
            <pc:sldMk cId="62741026" sldId="263"/>
            <ac:spMk id="2" creationId="{B885850E-C4D7-C4B9-4958-86CD24B48D3F}"/>
          </ac:spMkLst>
        </pc:spChg>
        <pc:spChg chg="mod">
          <ac:chgData name="Tsoukalas, Nicole" userId="d103fb7e-c8e0-4b00-94d4-f021c1584d6d" providerId="ADAL" clId="{2F8F8264-EEBC-42FD-8882-27699177B6B5}" dt="2025-08-13T17:06:43.662" v="3952" actId="34135"/>
          <ac:spMkLst>
            <pc:docMk/>
            <pc:sldMk cId="62741026" sldId="263"/>
            <ac:spMk id="3" creationId="{DF0A7A03-4BE0-DDE4-9D45-3C5149EFFC8C}"/>
          </ac:spMkLst>
        </pc:spChg>
      </pc:sldChg>
      <pc:sldChg chg="del">
        <pc:chgData name="Tsoukalas, Nicole" userId="d103fb7e-c8e0-4b00-94d4-f021c1584d6d" providerId="ADAL" clId="{2F8F8264-EEBC-42FD-8882-27699177B6B5}" dt="2025-08-13T16:43:10.663" v="69" actId="47"/>
        <pc:sldMkLst>
          <pc:docMk/>
          <pc:sldMk cId="1403235410" sldId="263"/>
        </pc:sldMkLst>
      </pc:sldChg>
      <pc:sldChg chg="modSp new mod modTransition">
        <pc:chgData name="Tsoukalas, Nicole" userId="d103fb7e-c8e0-4b00-94d4-f021c1584d6d" providerId="ADAL" clId="{2F8F8264-EEBC-42FD-8882-27699177B6B5}" dt="2025-08-13T18:12:36.371" v="11176"/>
        <pc:sldMkLst>
          <pc:docMk/>
          <pc:sldMk cId="1745283739" sldId="264"/>
        </pc:sldMkLst>
        <pc:spChg chg="mod">
          <ac:chgData name="Tsoukalas, Nicole" userId="d103fb7e-c8e0-4b00-94d4-f021c1584d6d" providerId="ADAL" clId="{2F8F8264-EEBC-42FD-8882-27699177B6B5}" dt="2025-08-13T18:07:17.983" v="10865" actId="114"/>
          <ac:spMkLst>
            <pc:docMk/>
            <pc:sldMk cId="1745283739" sldId="264"/>
            <ac:spMk id="2" creationId="{25053AFD-89AF-9A2E-986F-3A860B3EA877}"/>
          </ac:spMkLst>
        </pc:spChg>
        <pc:spChg chg="mod">
          <ac:chgData name="Tsoukalas, Nicole" userId="d103fb7e-c8e0-4b00-94d4-f021c1584d6d" providerId="ADAL" clId="{2F8F8264-EEBC-42FD-8882-27699177B6B5}" dt="2025-08-13T17:13:57.739" v="4204" actId="20577"/>
          <ac:spMkLst>
            <pc:docMk/>
            <pc:sldMk cId="1745283739" sldId="264"/>
            <ac:spMk id="3" creationId="{6F7D430E-A00C-6691-6182-D7D8B3C6D8C6}"/>
          </ac:spMkLst>
        </pc:spChg>
      </pc:sldChg>
      <pc:sldChg chg="del">
        <pc:chgData name="Tsoukalas, Nicole" userId="d103fb7e-c8e0-4b00-94d4-f021c1584d6d" providerId="ADAL" clId="{2F8F8264-EEBC-42FD-8882-27699177B6B5}" dt="2025-08-13T16:43:10.510" v="68" actId="47"/>
        <pc:sldMkLst>
          <pc:docMk/>
          <pc:sldMk cId="4044743212" sldId="264"/>
        </pc:sldMkLst>
      </pc:sldChg>
      <pc:sldChg chg="del">
        <pc:chgData name="Tsoukalas, Nicole" userId="d103fb7e-c8e0-4b00-94d4-f021c1584d6d" providerId="ADAL" clId="{2F8F8264-EEBC-42FD-8882-27699177B6B5}" dt="2025-08-13T16:43:10.841" v="70" actId="47"/>
        <pc:sldMkLst>
          <pc:docMk/>
          <pc:sldMk cId="1168706257" sldId="265"/>
        </pc:sldMkLst>
      </pc:sldChg>
      <pc:sldChg chg="modSp new mod modTransition">
        <pc:chgData name="Tsoukalas, Nicole" userId="d103fb7e-c8e0-4b00-94d4-f021c1584d6d" providerId="ADAL" clId="{2F8F8264-EEBC-42FD-8882-27699177B6B5}" dt="2025-08-13T18:12:36.371" v="11176"/>
        <pc:sldMkLst>
          <pc:docMk/>
          <pc:sldMk cId="2045555457" sldId="265"/>
        </pc:sldMkLst>
        <pc:spChg chg="mod">
          <ac:chgData name="Tsoukalas, Nicole" userId="d103fb7e-c8e0-4b00-94d4-f021c1584d6d" providerId="ADAL" clId="{2F8F8264-EEBC-42FD-8882-27699177B6B5}" dt="2025-08-13T18:06:27.885" v="10793" actId="34135"/>
          <ac:spMkLst>
            <pc:docMk/>
            <pc:sldMk cId="2045555457" sldId="265"/>
            <ac:spMk id="2" creationId="{3B314BE2-DC77-EBFC-9EE3-D4B5BA5940E4}"/>
          </ac:spMkLst>
        </pc:spChg>
        <pc:spChg chg="mod">
          <ac:chgData name="Tsoukalas, Nicole" userId="d103fb7e-c8e0-4b00-94d4-f021c1584d6d" providerId="ADAL" clId="{2F8F8264-EEBC-42FD-8882-27699177B6B5}" dt="2025-08-13T18:06:20.924" v="10790" actId="34135"/>
          <ac:spMkLst>
            <pc:docMk/>
            <pc:sldMk cId="2045555457" sldId="265"/>
            <ac:spMk id="3" creationId="{F9E8CB88-AF1A-1E44-A720-7AE6804ECA38}"/>
          </ac:spMkLst>
        </pc:spChg>
      </pc:sldChg>
      <pc:sldChg chg="modSp new mod modTransition">
        <pc:chgData name="Tsoukalas, Nicole" userId="d103fb7e-c8e0-4b00-94d4-f021c1584d6d" providerId="ADAL" clId="{2F8F8264-EEBC-42FD-8882-27699177B6B5}" dt="2025-08-13T18:12:36.371" v="11176"/>
        <pc:sldMkLst>
          <pc:docMk/>
          <pc:sldMk cId="376157545" sldId="266"/>
        </pc:sldMkLst>
        <pc:spChg chg="mod">
          <ac:chgData name="Tsoukalas, Nicole" userId="d103fb7e-c8e0-4b00-94d4-f021c1584d6d" providerId="ADAL" clId="{2F8F8264-EEBC-42FD-8882-27699177B6B5}" dt="2025-08-13T17:25:07.024" v="5836" actId="34135"/>
          <ac:spMkLst>
            <pc:docMk/>
            <pc:sldMk cId="376157545" sldId="266"/>
            <ac:spMk id="4" creationId="{724CB941-6F58-B2B0-357B-AF1B2B325A1C}"/>
          </ac:spMkLst>
        </pc:spChg>
      </pc:sldChg>
      <pc:sldChg chg="del">
        <pc:chgData name="Tsoukalas, Nicole" userId="d103fb7e-c8e0-4b00-94d4-f021c1584d6d" providerId="ADAL" clId="{2F8F8264-EEBC-42FD-8882-27699177B6B5}" dt="2025-08-13T16:43:11.020" v="71" actId="47"/>
        <pc:sldMkLst>
          <pc:docMk/>
          <pc:sldMk cId="4123918245" sldId="266"/>
        </pc:sldMkLst>
      </pc:sldChg>
      <pc:sldChg chg="del">
        <pc:chgData name="Tsoukalas, Nicole" userId="d103fb7e-c8e0-4b00-94d4-f021c1584d6d" providerId="ADAL" clId="{2F8F8264-EEBC-42FD-8882-27699177B6B5}" dt="2025-08-13T16:43:11.188" v="72" actId="47"/>
        <pc:sldMkLst>
          <pc:docMk/>
          <pc:sldMk cId="880072851" sldId="267"/>
        </pc:sldMkLst>
      </pc:sldChg>
      <pc:sldChg chg="modSp new mod modTransition">
        <pc:chgData name="Tsoukalas, Nicole" userId="d103fb7e-c8e0-4b00-94d4-f021c1584d6d" providerId="ADAL" clId="{2F8F8264-EEBC-42FD-8882-27699177B6B5}" dt="2025-08-13T18:12:36.371" v="11176"/>
        <pc:sldMkLst>
          <pc:docMk/>
          <pc:sldMk cId="2406937000" sldId="267"/>
        </pc:sldMkLst>
        <pc:spChg chg="mod">
          <ac:chgData name="Tsoukalas, Nicole" userId="d103fb7e-c8e0-4b00-94d4-f021c1584d6d" providerId="ADAL" clId="{2F8F8264-EEBC-42FD-8882-27699177B6B5}" dt="2025-08-13T18:07:47.942" v="10871" actId="34135"/>
          <ac:spMkLst>
            <pc:docMk/>
            <pc:sldMk cId="2406937000" sldId="267"/>
            <ac:spMk id="2" creationId="{067F3146-15B0-AA83-F416-B285A3F63FB8}"/>
          </ac:spMkLst>
        </pc:spChg>
        <pc:spChg chg="mod">
          <ac:chgData name="Tsoukalas, Nicole" userId="d103fb7e-c8e0-4b00-94d4-f021c1584d6d" providerId="ADAL" clId="{2F8F8264-EEBC-42FD-8882-27699177B6B5}" dt="2025-08-13T18:07:40.419" v="10868" actId="34135"/>
          <ac:spMkLst>
            <pc:docMk/>
            <pc:sldMk cId="2406937000" sldId="267"/>
            <ac:spMk id="3" creationId="{E2D8E3AD-D0CA-67C5-3F0F-01233ECE6234}"/>
          </ac:spMkLst>
        </pc:spChg>
      </pc:sldChg>
      <pc:sldChg chg="modSp new mod modTransition">
        <pc:chgData name="Tsoukalas, Nicole" userId="d103fb7e-c8e0-4b00-94d4-f021c1584d6d" providerId="ADAL" clId="{2F8F8264-EEBC-42FD-8882-27699177B6B5}" dt="2025-08-13T18:12:36.371" v="11176"/>
        <pc:sldMkLst>
          <pc:docMk/>
          <pc:sldMk cId="2499134867" sldId="268"/>
        </pc:sldMkLst>
        <pc:spChg chg="mod">
          <ac:chgData name="Tsoukalas, Nicole" userId="d103fb7e-c8e0-4b00-94d4-f021c1584d6d" providerId="ADAL" clId="{2F8F8264-EEBC-42FD-8882-27699177B6B5}" dt="2025-08-13T18:08:13.213" v="10879" actId="34135"/>
          <ac:spMkLst>
            <pc:docMk/>
            <pc:sldMk cId="2499134867" sldId="268"/>
            <ac:spMk id="2" creationId="{66700977-748F-912F-529C-B7A774F96B6B}"/>
          </ac:spMkLst>
        </pc:spChg>
        <pc:spChg chg="mod">
          <ac:chgData name="Tsoukalas, Nicole" userId="d103fb7e-c8e0-4b00-94d4-f021c1584d6d" providerId="ADAL" clId="{2F8F8264-EEBC-42FD-8882-27699177B6B5}" dt="2025-08-13T18:08:02.511" v="10875" actId="34135"/>
          <ac:spMkLst>
            <pc:docMk/>
            <pc:sldMk cId="2499134867" sldId="268"/>
            <ac:spMk id="3" creationId="{5B45C572-8B4D-BED4-8364-69BAB685F436}"/>
          </ac:spMkLst>
        </pc:spChg>
      </pc:sldChg>
      <pc:sldChg chg="del">
        <pc:chgData name="Tsoukalas, Nicole" userId="d103fb7e-c8e0-4b00-94d4-f021c1584d6d" providerId="ADAL" clId="{2F8F8264-EEBC-42FD-8882-27699177B6B5}" dt="2025-08-13T16:43:11.736" v="73" actId="47"/>
        <pc:sldMkLst>
          <pc:docMk/>
          <pc:sldMk cId="3449469909" sldId="268"/>
        </pc:sldMkLst>
      </pc:sldChg>
      <pc:sldChg chg="del">
        <pc:chgData name="Tsoukalas, Nicole" userId="d103fb7e-c8e0-4b00-94d4-f021c1584d6d" providerId="ADAL" clId="{2F8F8264-EEBC-42FD-8882-27699177B6B5}" dt="2025-08-13T16:43:11.899" v="74" actId="47"/>
        <pc:sldMkLst>
          <pc:docMk/>
          <pc:sldMk cId="3010228369" sldId="269"/>
        </pc:sldMkLst>
      </pc:sldChg>
      <pc:sldChg chg="modSp new mod modTransition">
        <pc:chgData name="Tsoukalas, Nicole" userId="d103fb7e-c8e0-4b00-94d4-f021c1584d6d" providerId="ADAL" clId="{2F8F8264-EEBC-42FD-8882-27699177B6B5}" dt="2025-08-13T18:12:36.371" v="11176"/>
        <pc:sldMkLst>
          <pc:docMk/>
          <pc:sldMk cId="3942997229" sldId="269"/>
        </pc:sldMkLst>
        <pc:spChg chg="mod">
          <ac:chgData name="Tsoukalas, Nicole" userId="d103fb7e-c8e0-4b00-94d4-f021c1584d6d" providerId="ADAL" clId="{2F8F8264-EEBC-42FD-8882-27699177B6B5}" dt="2025-08-13T18:08:58.028" v="10976" actId="20577"/>
          <ac:spMkLst>
            <pc:docMk/>
            <pc:sldMk cId="3942997229" sldId="269"/>
            <ac:spMk id="2" creationId="{5B68E03E-CE31-BC07-5C5E-594CE79E0DA3}"/>
          </ac:spMkLst>
        </pc:spChg>
        <pc:spChg chg="mod">
          <ac:chgData name="Tsoukalas, Nicole" userId="d103fb7e-c8e0-4b00-94d4-f021c1584d6d" providerId="ADAL" clId="{2F8F8264-EEBC-42FD-8882-27699177B6B5}" dt="2025-08-13T18:08:27.691" v="10882" actId="34135"/>
          <ac:spMkLst>
            <pc:docMk/>
            <pc:sldMk cId="3942997229" sldId="269"/>
            <ac:spMk id="3" creationId="{666E0208-6026-2495-4801-F75337B4D8FF}"/>
          </ac:spMkLst>
        </pc:spChg>
      </pc:sldChg>
      <pc:sldChg chg="del">
        <pc:chgData name="Tsoukalas, Nicole" userId="d103fb7e-c8e0-4b00-94d4-f021c1584d6d" providerId="ADAL" clId="{2F8F8264-EEBC-42FD-8882-27699177B6B5}" dt="2025-08-13T16:43:12.093" v="75" actId="47"/>
        <pc:sldMkLst>
          <pc:docMk/>
          <pc:sldMk cId="24309667" sldId="270"/>
        </pc:sldMkLst>
      </pc:sldChg>
      <pc:sldChg chg="modSp new mod ord modTransition">
        <pc:chgData name="Tsoukalas, Nicole" userId="d103fb7e-c8e0-4b00-94d4-f021c1584d6d" providerId="ADAL" clId="{2F8F8264-EEBC-42FD-8882-27699177B6B5}" dt="2025-08-13T18:13:45.205" v="11178"/>
        <pc:sldMkLst>
          <pc:docMk/>
          <pc:sldMk cId="416230921" sldId="270"/>
        </pc:sldMkLst>
        <pc:spChg chg="mod">
          <ac:chgData name="Tsoukalas, Nicole" userId="d103fb7e-c8e0-4b00-94d4-f021c1584d6d" providerId="ADAL" clId="{2F8F8264-EEBC-42FD-8882-27699177B6B5}" dt="2025-08-13T17:46:00.573" v="9218" actId="34135"/>
          <ac:spMkLst>
            <pc:docMk/>
            <pc:sldMk cId="416230921" sldId="270"/>
            <ac:spMk id="2" creationId="{CFDE3D51-59BF-9EFC-95BE-5202FB5469D9}"/>
          </ac:spMkLst>
        </pc:spChg>
        <pc:spChg chg="mod">
          <ac:chgData name="Tsoukalas, Nicole" userId="d103fb7e-c8e0-4b00-94d4-f021c1584d6d" providerId="ADAL" clId="{2F8F8264-EEBC-42FD-8882-27699177B6B5}" dt="2025-08-13T17:42:57.840" v="8718" actId="34135"/>
          <ac:spMkLst>
            <pc:docMk/>
            <pc:sldMk cId="416230921" sldId="270"/>
            <ac:spMk id="3" creationId="{D6F8CFA1-17FA-9663-BE0A-61E4FD960071}"/>
          </ac:spMkLst>
        </pc:spChg>
      </pc:sldChg>
      <pc:sldChg chg="del">
        <pc:chgData name="Tsoukalas, Nicole" userId="d103fb7e-c8e0-4b00-94d4-f021c1584d6d" providerId="ADAL" clId="{2F8F8264-EEBC-42FD-8882-27699177B6B5}" dt="2025-08-13T16:43:12.642" v="76" actId="47"/>
        <pc:sldMkLst>
          <pc:docMk/>
          <pc:sldMk cId="1662855323" sldId="271"/>
        </pc:sldMkLst>
      </pc:sldChg>
      <pc:sldChg chg="modSp new mod modTransition">
        <pc:chgData name="Tsoukalas, Nicole" userId="d103fb7e-c8e0-4b00-94d4-f021c1584d6d" providerId="ADAL" clId="{2F8F8264-EEBC-42FD-8882-27699177B6B5}" dt="2025-08-13T18:12:36.371" v="11176"/>
        <pc:sldMkLst>
          <pc:docMk/>
          <pc:sldMk cId="3701929707" sldId="271"/>
        </pc:sldMkLst>
        <pc:spChg chg="mod">
          <ac:chgData name="Tsoukalas, Nicole" userId="d103fb7e-c8e0-4b00-94d4-f021c1584d6d" providerId="ADAL" clId="{2F8F8264-EEBC-42FD-8882-27699177B6B5}" dt="2025-08-13T18:10:51.756" v="11162" actId="114"/>
          <ac:spMkLst>
            <pc:docMk/>
            <pc:sldMk cId="3701929707" sldId="271"/>
            <ac:spMk id="2" creationId="{2607F80C-BB57-63F8-2B05-CEB29CDA5AFE}"/>
          </ac:spMkLst>
        </pc:spChg>
        <pc:spChg chg="mod">
          <ac:chgData name="Tsoukalas, Nicole" userId="d103fb7e-c8e0-4b00-94d4-f021c1584d6d" providerId="ADAL" clId="{2F8F8264-EEBC-42FD-8882-27699177B6B5}" dt="2025-08-13T17:46:23.193" v="9252" actId="34135"/>
          <ac:spMkLst>
            <pc:docMk/>
            <pc:sldMk cId="3701929707" sldId="271"/>
            <ac:spMk id="3" creationId="{6F48F4B8-83C9-65B7-DA5D-7111DC89FBBF}"/>
          </ac:spMkLst>
        </pc:spChg>
      </pc:sldChg>
      <pc:sldChg chg="modSp new mod modTransition">
        <pc:chgData name="Tsoukalas, Nicole" userId="d103fb7e-c8e0-4b00-94d4-f021c1584d6d" providerId="ADAL" clId="{2F8F8264-EEBC-42FD-8882-27699177B6B5}" dt="2025-08-13T18:12:36.371" v="11176"/>
        <pc:sldMkLst>
          <pc:docMk/>
          <pc:sldMk cId="1717080600" sldId="272"/>
        </pc:sldMkLst>
        <pc:spChg chg="mod">
          <ac:chgData name="Tsoukalas, Nicole" userId="d103fb7e-c8e0-4b00-94d4-f021c1584d6d" providerId="ADAL" clId="{2F8F8264-EEBC-42FD-8882-27699177B6B5}" dt="2025-08-13T17:51:58.726" v="10120" actId="34135"/>
          <ac:spMkLst>
            <pc:docMk/>
            <pc:sldMk cId="1717080600" sldId="272"/>
            <ac:spMk id="2" creationId="{B3D2F074-7B6E-29C0-784B-4E34942B426D}"/>
          </ac:spMkLst>
        </pc:spChg>
        <pc:spChg chg="mod">
          <ac:chgData name="Tsoukalas, Nicole" userId="d103fb7e-c8e0-4b00-94d4-f021c1584d6d" providerId="ADAL" clId="{2F8F8264-EEBC-42FD-8882-27699177B6B5}" dt="2025-08-13T17:51:36.414" v="10113" actId="34135"/>
          <ac:spMkLst>
            <pc:docMk/>
            <pc:sldMk cId="1717080600" sldId="272"/>
            <ac:spMk id="3" creationId="{C6192061-AA0F-A193-F430-FC543E2D0D79}"/>
          </ac:spMkLst>
        </pc:spChg>
      </pc:sldChg>
      <pc:sldChg chg="addSp delSp modSp new mod modTransition">
        <pc:chgData name="Tsoukalas, Nicole" userId="d103fb7e-c8e0-4b00-94d4-f021c1584d6d" providerId="ADAL" clId="{2F8F8264-EEBC-42FD-8882-27699177B6B5}" dt="2025-08-13T18:12:36.371" v="11176"/>
        <pc:sldMkLst>
          <pc:docMk/>
          <pc:sldMk cId="2562324090" sldId="273"/>
        </pc:sldMkLst>
        <pc:spChg chg="del">
          <ac:chgData name="Tsoukalas, Nicole" userId="d103fb7e-c8e0-4b00-94d4-f021c1584d6d" providerId="ADAL" clId="{2F8F8264-EEBC-42FD-8882-27699177B6B5}" dt="2025-08-13T17:54:16.117" v="10122" actId="478"/>
          <ac:spMkLst>
            <pc:docMk/>
            <pc:sldMk cId="2562324090" sldId="273"/>
            <ac:spMk id="4" creationId="{01E19227-3F10-DEC5-FC15-5D9F867B58CD}"/>
          </ac:spMkLst>
        </pc:spChg>
        <pc:spChg chg="add mod">
          <ac:chgData name="Tsoukalas, Nicole" userId="d103fb7e-c8e0-4b00-94d4-f021c1584d6d" providerId="ADAL" clId="{2F8F8264-EEBC-42FD-8882-27699177B6B5}" dt="2025-08-13T18:00:38.068" v="10174" actId="34135"/>
          <ac:spMkLst>
            <pc:docMk/>
            <pc:sldMk cId="2562324090" sldId="273"/>
            <ac:spMk id="6" creationId="{B13E3C5C-9F78-A075-8F09-55F89CAA219B}"/>
          </ac:spMkLst>
        </pc:spChg>
        <pc:picChg chg="add mod">
          <ac:chgData name="Tsoukalas, Nicole" userId="d103fb7e-c8e0-4b00-94d4-f021c1584d6d" providerId="ADAL" clId="{2F8F8264-EEBC-42FD-8882-27699177B6B5}" dt="2025-08-13T17:59:11.033" v="10141" actId="34135"/>
          <ac:picMkLst>
            <pc:docMk/>
            <pc:sldMk cId="2562324090" sldId="273"/>
            <ac:picMk id="5" creationId="{01C48E75-0BB1-4459-342C-3064AE936AD9}"/>
          </ac:picMkLst>
        </pc:picChg>
      </pc:sldChg>
      <pc:sldChg chg="addSp delSp modSp new mod modTransition">
        <pc:chgData name="Tsoukalas, Nicole" userId="d103fb7e-c8e0-4b00-94d4-f021c1584d6d" providerId="ADAL" clId="{2F8F8264-EEBC-42FD-8882-27699177B6B5}" dt="2025-08-13T18:12:36.371" v="11176"/>
        <pc:sldMkLst>
          <pc:docMk/>
          <pc:sldMk cId="2639763284" sldId="274"/>
        </pc:sldMkLst>
        <pc:spChg chg="del">
          <ac:chgData name="Tsoukalas, Nicole" userId="d103fb7e-c8e0-4b00-94d4-f021c1584d6d" providerId="ADAL" clId="{2F8F8264-EEBC-42FD-8882-27699177B6B5}" dt="2025-08-13T17:58:45.637" v="10132" actId="478"/>
          <ac:spMkLst>
            <pc:docMk/>
            <pc:sldMk cId="2639763284" sldId="274"/>
            <ac:spMk id="4" creationId="{375BE6A7-801D-9AA8-5655-4601036DB343}"/>
          </ac:spMkLst>
        </pc:spChg>
        <pc:picChg chg="add mod">
          <ac:chgData name="Tsoukalas, Nicole" userId="d103fb7e-c8e0-4b00-94d4-f021c1584d6d" providerId="ADAL" clId="{2F8F8264-EEBC-42FD-8882-27699177B6B5}" dt="2025-08-13T17:58:59.398" v="10138" actId="34135"/>
          <ac:picMkLst>
            <pc:docMk/>
            <pc:sldMk cId="2639763284" sldId="274"/>
            <ac:picMk id="5" creationId="{6909522C-AA7B-9B02-10DF-AD68BF5985E3}"/>
          </ac:picMkLst>
        </pc:picChg>
      </pc:sldChg>
      <pc:sldMasterChg chg="modTransition modSldLayout">
        <pc:chgData name="Tsoukalas, Nicole" userId="d103fb7e-c8e0-4b00-94d4-f021c1584d6d" providerId="ADAL" clId="{2F8F8264-EEBC-42FD-8882-27699177B6B5}" dt="2025-08-13T18:12:36.371" v="11176"/>
        <pc:sldMasterMkLst>
          <pc:docMk/>
          <pc:sldMasterMk cId="2200380099" sldId="2147483660"/>
        </pc:sldMasterMkLst>
        <pc:sldLayoutChg chg="modTransition">
          <pc:chgData name="Tsoukalas, Nicole" userId="d103fb7e-c8e0-4b00-94d4-f021c1584d6d" providerId="ADAL" clId="{2F8F8264-EEBC-42FD-8882-27699177B6B5}" dt="2025-08-13T18:12:36.371" v="11176"/>
          <pc:sldLayoutMkLst>
            <pc:docMk/>
            <pc:sldMasterMk cId="2200380099" sldId="2147483660"/>
            <pc:sldLayoutMk cId="3534951223" sldId="2147483661"/>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3927424843" sldId="2147483662"/>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614030774" sldId="2147483663"/>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097534607" sldId="2147483664"/>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3312261041" sldId="2147483665"/>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975681863" sldId="2147483666"/>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1195308310" sldId="2147483667"/>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1430617155" sldId="2147483668"/>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3031090171" sldId="2147483669"/>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3810800865" sldId="2147483670"/>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139591175" sldId="2147483671"/>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688733441" sldId="2147483672"/>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3013180765" sldId="2147483673"/>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166000602" sldId="2147483674"/>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92305585" sldId="2147483675"/>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620608750" sldId="2147483676"/>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799084976" sldId="2147483677"/>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509499433" sldId="2147483678"/>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221537140" sldId="2147483679"/>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4106614458" sldId="2147483680"/>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3269574098" sldId="2147483681"/>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422071876" sldId="2147483682"/>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875906242" sldId="2147483683"/>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1544434317" sldId="2147483684"/>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2740156282" sldId="2147483685"/>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111811682" sldId="2147483686"/>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3892558806" sldId="2147483687"/>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3981451739" sldId="2147483688"/>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929054137" sldId="2147483689"/>
          </pc:sldLayoutMkLst>
        </pc:sldLayoutChg>
        <pc:sldLayoutChg chg="modTransition">
          <pc:chgData name="Tsoukalas, Nicole" userId="d103fb7e-c8e0-4b00-94d4-f021c1584d6d" providerId="ADAL" clId="{2F8F8264-EEBC-42FD-8882-27699177B6B5}" dt="2025-08-13T18:12:36.371" v="11176"/>
          <pc:sldLayoutMkLst>
            <pc:docMk/>
            <pc:sldMasterMk cId="2200380099" sldId="2147483660"/>
            <pc:sldLayoutMk cId="3532634853" sldId="2147483690"/>
          </pc:sldLayoutMkLst>
        </pc:sldLayoutChg>
      </pc:sldMasterChg>
      <pc:sldMasterChg chg="modTransition modSldLayout">
        <pc:chgData name="Tsoukalas, Nicole" userId="d103fb7e-c8e0-4b00-94d4-f021c1584d6d" providerId="ADAL" clId="{2F8F8264-EEBC-42FD-8882-27699177B6B5}" dt="2025-08-13T18:12:36.371" v="11176"/>
        <pc:sldMasterMkLst>
          <pc:docMk/>
          <pc:sldMasterMk cId="3371913314" sldId="2147483691"/>
        </pc:sldMasterMkLst>
        <pc:sldLayoutChg chg="modTransition">
          <pc:chgData name="Tsoukalas, Nicole" userId="d103fb7e-c8e0-4b00-94d4-f021c1584d6d" providerId="ADAL" clId="{2F8F8264-EEBC-42FD-8882-27699177B6B5}" dt="2025-08-13T18:12:36.371" v="11176"/>
          <pc:sldLayoutMkLst>
            <pc:docMk/>
            <pc:sldMasterMk cId="3371913314" sldId="2147483691"/>
            <pc:sldLayoutMk cId="743430587" sldId="2147483692"/>
          </pc:sldLayoutMkLst>
        </pc:sldLayoutChg>
        <pc:sldLayoutChg chg="modTransition">
          <pc:chgData name="Tsoukalas, Nicole" userId="d103fb7e-c8e0-4b00-94d4-f021c1584d6d" providerId="ADAL" clId="{2F8F8264-EEBC-42FD-8882-27699177B6B5}" dt="2025-08-13T18:12:36.371" v="11176"/>
          <pc:sldLayoutMkLst>
            <pc:docMk/>
            <pc:sldMasterMk cId="3371913314" sldId="2147483691"/>
            <pc:sldLayoutMk cId="3321237222" sldId="2147483693"/>
          </pc:sldLayoutMkLst>
        </pc:sldLayoutChg>
        <pc:sldLayoutChg chg="modTransition">
          <pc:chgData name="Tsoukalas, Nicole" userId="d103fb7e-c8e0-4b00-94d4-f021c1584d6d" providerId="ADAL" clId="{2F8F8264-EEBC-42FD-8882-27699177B6B5}" dt="2025-08-13T18:12:36.371" v="11176"/>
          <pc:sldLayoutMkLst>
            <pc:docMk/>
            <pc:sldMasterMk cId="3371913314" sldId="2147483691"/>
            <pc:sldLayoutMk cId="2993385518" sldId="2147483694"/>
          </pc:sldLayoutMkLst>
        </pc:sldLayoutChg>
        <pc:sldLayoutChg chg="modTransition">
          <pc:chgData name="Tsoukalas, Nicole" userId="d103fb7e-c8e0-4b00-94d4-f021c1584d6d" providerId="ADAL" clId="{2F8F8264-EEBC-42FD-8882-27699177B6B5}" dt="2025-08-13T18:12:36.371" v="11176"/>
          <pc:sldLayoutMkLst>
            <pc:docMk/>
            <pc:sldMasterMk cId="3371913314" sldId="2147483691"/>
            <pc:sldLayoutMk cId="3313671870" sldId="2147483695"/>
          </pc:sldLayoutMkLst>
        </pc:sldLayoutChg>
        <pc:sldLayoutChg chg="modTransition">
          <pc:chgData name="Tsoukalas, Nicole" userId="d103fb7e-c8e0-4b00-94d4-f021c1584d6d" providerId="ADAL" clId="{2F8F8264-EEBC-42FD-8882-27699177B6B5}" dt="2025-08-13T18:12:36.371" v="11176"/>
          <pc:sldLayoutMkLst>
            <pc:docMk/>
            <pc:sldMasterMk cId="3371913314" sldId="2147483691"/>
            <pc:sldLayoutMk cId="3723739147" sldId="2147483696"/>
          </pc:sldLayoutMkLst>
        </pc:sldLayoutChg>
        <pc:sldLayoutChg chg="modTransition">
          <pc:chgData name="Tsoukalas, Nicole" userId="d103fb7e-c8e0-4b00-94d4-f021c1584d6d" providerId="ADAL" clId="{2F8F8264-EEBC-42FD-8882-27699177B6B5}" dt="2025-08-13T18:12:36.371" v="11176"/>
          <pc:sldLayoutMkLst>
            <pc:docMk/>
            <pc:sldMasterMk cId="3371913314" sldId="2147483691"/>
            <pc:sldLayoutMk cId="3335986324" sldId="2147483697"/>
          </pc:sldLayoutMkLst>
        </pc:sldLayoutChg>
        <pc:sldLayoutChg chg="modTransition">
          <pc:chgData name="Tsoukalas, Nicole" userId="d103fb7e-c8e0-4b00-94d4-f021c1584d6d" providerId="ADAL" clId="{2F8F8264-EEBC-42FD-8882-27699177B6B5}" dt="2025-08-13T18:12:36.371" v="11176"/>
          <pc:sldLayoutMkLst>
            <pc:docMk/>
            <pc:sldMasterMk cId="3371913314" sldId="2147483691"/>
            <pc:sldLayoutMk cId="4005318170" sldId="2147483698"/>
          </pc:sldLayoutMkLst>
        </pc:sldLayoutChg>
        <pc:sldLayoutChg chg="modTransition">
          <pc:chgData name="Tsoukalas, Nicole" userId="d103fb7e-c8e0-4b00-94d4-f021c1584d6d" providerId="ADAL" clId="{2F8F8264-EEBC-42FD-8882-27699177B6B5}" dt="2025-08-13T18:12:36.371" v="11176"/>
          <pc:sldLayoutMkLst>
            <pc:docMk/>
            <pc:sldMasterMk cId="3371913314" sldId="2147483691"/>
            <pc:sldLayoutMk cId="656365087"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32610-7D3D-4FBC-A7DB-4138C1C6DB4E}" type="datetimeFigureOut">
              <a:rPr lang="en-US" smtClean="0"/>
              <a:t>8/13/2025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B9B1D-F946-419C-81E6-D64B11CED35A}" type="slidenum">
              <a:rPr lang="en-US" smtClean="0"/>
              <a:t>‹#›</a:t>
            </a:fld>
            <a:endParaRPr lang="en-US" dirty="0"/>
          </a:p>
        </p:txBody>
      </p:sp>
    </p:spTree>
    <p:extLst>
      <p:ext uri="{BB962C8B-B14F-4D97-AF65-F5344CB8AC3E}">
        <p14:creationId xmlns:p14="http://schemas.microsoft.com/office/powerpoint/2010/main" val="211227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endParaRPr lang="en-US" dirty="0"/>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3534951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4F707B06-350F-4D10-8DBA-368B2838545A}" type="slidenum">
              <a:rPr lang="en-US" smtClean="0"/>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dirty="0"/>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3810800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r>
              <a:rPr lang="en-US" dirty="0"/>
              <a:t>Clinical Staff Development: Pain Assessment &amp; Management |  © Tufts Medicine 08/2025  |  Private and confidential. Not for redistribution.</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4F707B06-350F-4D10-8DBA-368B2838545A}" type="slidenum">
              <a:rPr lang="en-US" smtClean="0"/>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139591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Clinical Staff Development: Pain Assessment &amp; Management |  © Tufts Medicine 08/2025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4F707B06-350F-4D10-8DBA-368B2838545A}" type="slidenum">
              <a:rPr lang="en-US" smtClean="0"/>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dirty="0"/>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688733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dirty="0"/>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Clinical Staff Development: Pain Assessment &amp; Management |  © Tufts Medicine 08/2025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4F707B06-350F-4D10-8DBA-368B2838545A}" type="slidenum">
              <a:rPr lang="en-US" smtClean="0"/>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0131807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4F707B06-350F-4D10-8DBA-368B2838545A}" type="slidenum">
              <a:rPr lang="en-US" smtClean="0"/>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166000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4F707B06-350F-4D10-8DBA-368B2838545A}" type="slidenum">
              <a:rPr lang="en-US" smtClean="0"/>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92305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dirty="0"/>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4F707B06-350F-4D10-8DBA-368B2838545A}" type="slidenum">
              <a:rPr lang="en-US" smtClean="0"/>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620608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4F707B06-350F-4D10-8DBA-368B2838545A}" type="slidenum">
              <a:rPr lang="en-US" smtClean="0"/>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799084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4F707B06-350F-4D10-8DBA-368B2838545A}" type="slidenum">
              <a:rPr lang="en-US" smtClean="0"/>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509499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4F707B06-350F-4D10-8DBA-368B2838545A}" type="slidenum">
              <a:rPr lang="en-US" smtClean="0"/>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A9EEC6CD-FDF5-3E4E-A354-997726FD9725}"/>
              </a:ext>
            </a:extLst>
          </p:cNvPr>
          <p:cNvSpPr txBox="1"/>
          <p:nvPr/>
        </p:nvSpPr>
        <p:spPr>
          <a:xfrm>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221537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endParaRPr lang="en-US" dirty="0"/>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dirty="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dirty="0"/>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3927424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1038758" y="0"/>
            <a:ext cx="11153242" cy="4359859"/>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7832141" y="2"/>
            <a:ext cx="4359859" cy="4359859"/>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dirty="0"/>
              <a:t>Clinical Staff Development: Pain Assessment &amp; Management |  © Tufts Medicine 08/2025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4106614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1038758" y="-3"/>
            <a:ext cx="11153242" cy="4359859"/>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fld id="{4F707B06-350F-4D10-8DBA-368B2838545A}" type="slidenum">
              <a:rPr lang="en-US" smtClean="0"/>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spTree>
    <p:extLst>
      <p:ext uri="{BB962C8B-B14F-4D97-AF65-F5344CB8AC3E}">
        <p14:creationId xmlns:p14="http://schemas.microsoft.com/office/powerpoint/2010/main" val="3269574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dirty="0"/>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4F707B06-350F-4D10-8DBA-368B2838545A}" type="slidenum">
              <a:rPr lang="en-US" smtClean="0"/>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422071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Clinical Staff Development: Pain Assessment &amp; Management |  © Tufts Medicine 08/2025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875906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Clinical Staff Development: Pain Assessment &amp; Management |  © Tufts Medicine 08/2025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fld id="{4F707B06-350F-4D10-8DBA-368B2838545A}" type="slidenum">
              <a:rPr lang="en-US" smtClean="0"/>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spTree>
    <p:extLst>
      <p:ext uri="{BB962C8B-B14F-4D97-AF65-F5344CB8AC3E}">
        <p14:creationId xmlns:p14="http://schemas.microsoft.com/office/powerpoint/2010/main" val="1544434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Clinical Staff Development: Pain Assessment &amp; Management |  © Tufts Medicine 08/2025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dirty="0"/>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4F707B06-350F-4D10-8DBA-368B2838545A}" type="slidenum">
              <a:rPr lang="en-US" smtClean="0"/>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2740156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Tree>
    <p:extLst>
      <p:ext uri="{BB962C8B-B14F-4D97-AF65-F5344CB8AC3E}">
        <p14:creationId xmlns:p14="http://schemas.microsoft.com/office/powerpoint/2010/main" val="111811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dirty="0"/>
              <a:t>Clinical Staff Development: Pain Assessment &amp; Management |  © Tufts Medicine 08/2025  |  Private and confidential. Not for redistribution.</a:t>
            </a:r>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4F707B06-350F-4D10-8DBA-368B2838545A}" type="slidenum">
              <a:rPr lang="en-US" smtClean="0"/>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3892558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dirty="0"/>
              <a:t>Click icon to add media</a:t>
            </a:r>
          </a:p>
        </p:txBody>
      </p:sp>
    </p:spTree>
    <p:extLst>
      <p:ext uri="{BB962C8B-B14F-4D97-AF65-F5344CB8AC3E}">
        <p14:creationId xmlns:p14="http://schemas.microsoft.com/office/powerpoint/2010/main" val="3981451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dirty="0"/>
            </a:p>
          </p:txBody>
        </p:sp>
      </p:grpSp>
      <p:sp>
        <p:nvSpPr>
          <p:cNvPr id="18" name="Picture 5">
            <a:extLst>
              <a:ext uri="{FF2B5EF4-FFF2-40B4-BE49-F238E27FC236}">
                <a16:creationId xmlns:a16="http://schemas.microsoft.com/office/drawing/2014/main" id="{95076584-F237-5743-A5C4-537CA347A0C1}"/>
              </a:ext>
            </a:extLst>
          </p:cNvPr>
          <p:cNvSpPr/>
          <p:nvPr/>
        </p:nvSpPr>
        <p:spPr>
          <a:xfrm>
            <a:off x="457200"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dirty="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85800"/>
            <a:ext cx="2543937" cy="532257"/>
          </a:xfrm>
          <a:prstGeom prst="rect">
            <a:avLst/>
          </a:prstGeom>
        </p:spPr>
      </p:pic>
    </p:spTree>
    <p:extLst>
      <p:ext uri="{BB962C8B-B14F-4D97-AF65-F5344CB8AC3E}">
        <p14:creationId xmlns:p14="http://schemas.microsoft.com/office/powerpoint/2010/main" val="929054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dirty="0"/>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endParaRPr lang="en-US" dirty="0"/>
          </a:p>
        </p:txBody>
      </p:sp>
      <p:sp>
        <p:nvSpPr>
          <p:cNvPr id="2" name="TextBox 1">
            <a:extLst>
              <a:ext uri="{FF2B5EF4-FFF2-40B4-BE49-F238E27FC236}">
                <a16:creationId xmlns:a16="http://schemas.microsoft.com/office/drawing/2014/main" id="{8E657881-20A0-5847-86EB-5574CA37A30C}"/>
              </a:ext>
            </a:extLst>
          </p:cNvPr>
          <p:cNvSpPr txBox="1"/>
          <p:nvPr/>
        </p:nvSpPr>
        <p:spPr>
          <a:xfrm>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465137" y="461963"/>
            <a:ext cx="1922463" cy="532257"/>
          </a:xfrm>
          <a:prstGeom prst="rect">
            <a:avLst/>
          </a:prstGeom>
        </p:spPr>
      </p:pic>
    </p:spTree>
    <p:extLst>
      <p:ext uri="{BB962C8B-B14F-4D97-AF65-F5344CB8AC3E}">
        <p14:creationId xmlns:p14="http://schemas.microsoft.com/office/powerpoint/2010/main" val="26140307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5E45-FF48-11A0-5182-EAC7CEA72C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B97B5-F7AC-BC67-CFE2-216E35912A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A2F612-A0F7-7941-17EF-45FF7F71B46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7978DD6-9323-870D-138A-510B6D686F72}"/>
              </a:ext>
            </a:extLst>
          </p:cNvPr>
          <p:cNvSpPr>
            <a:spLocks noGrp="1"/>
          </p:cNvSpPr>
          <p:nvPr>
            <p:ph type="ftr" sz="quarter" idx="11"/>
          </p:nvPr>
        </p:nvSpPr>
        <p:spPr/>
        <p:txBody>
          <a:bodyPr/>
          <a:lstStyle/>
          <a:p>
            <a:r>
              <a:rPr lang="en-US" dirty="0"/>
              <a:t>Clinical Staff Development: Pain Assessment &amp; Management |  © Tufts Medicine 08/2025  |  Private and confidential. Not for redistribution.</a:t>
            </a:r>
          </a:p>
        </p:txBody>
      </p:sp>
      <p:sp>
        <p:nvSpPr>
          <p:cNvPr id="6" name="Slide Number Placeholder 5">
            <a:extLst>
              <a:ext uri="{FF2B5EF4-FFF2-40B4-BE49-F238E27FC236}">
                <a16:creationId xmlns:a16="http://schemas.microsoft.com/office/drawing/2014/main" id="{96B81711-4C23-A6C1-2961-DCDD87785079}"/>
              </a:ext>
            </a:extLst>
          </p:cNvPr>
          <p:cNvSpPr>
            <a:spLocks noGrp="1"/>
          </p:cNvSpPr>
          <p:nvPr>
            <p:ph type="sldNum" sz="quarter" idx="12"/>
          </p:nvPr>
        </p:nvSpPr>
        <p:spPr/>
        <p:txBody>
          <a:bodyPr/>
          <a:lstStyle/>
          <a:p>
            <a:fld id="{4F707B06-350F-4D10-8DBA-368B2838545A}" type="slidenum">
              <a:rPr lang="en-US" smtClean="0"/>
              <a:t>‹#›</a:t>
            </a:fld>
            <a:endParaRPr lang="en-US" dirty="0"/>
          </a:p>
        </p:txBody>
      </p:sp>
    </p:spTree>
    <p:extLst>
      <p:ext uri="{BB962C8B-B14F-4D97-AF65-F5344CB8AC3E}">
        <p14:creationId xmlns:p14="http://schemas.microsoft.com/office/powerpoint/2010/main" val="3532634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43430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dirty="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dirty="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dirty="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21237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93385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3313671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dirty="0"/>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723739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35986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29" name="Oval 28">
            <a:extLst>
              <a:ext uri="{FF2B5EF4-FFF2-40B4-BE49-F238E27FC236}">
                <a16:creationId xmlns:a16="http://schemas.microsoft.com/office/drawing/2014/main" id="{8B7F87A0-2AA7-A545-8AA7-0AE595E18438}"/>
              </a:ext>
            </a:extLst>
          </p:cNvPr>
          <p:cNvSpPr/>
          <p:nvPr/>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dirty="0"/>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0053181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dirty="0"/>
          </a:p>
        </p:txBody>
      </p:sp>
      <p:grpSp>
        <p:nvGrpSpPr>
          <p:cNvPr id="8" name="Group 7">
            <a:extLst>
              <a:ext uri="{FF2B5EF4-FFF2-40B4-BE49-F238E27FC236}">
                <a16:creationId xmlns:a16="http://schemas.microsoft.com/office/drawing/2014/main" id="{A9791EB9-DE86-7A4D-9B7E-C9DECD9010E5}"/>
              </a:ext>
            </a:extLst>
          </p:cNvPr>
          <p:cNvGrpSpPr/>
          <p:nvPr/>
        </p:nvGrpSpPr>
        <p:grpSpPr>
          <a:xfrm>
            <a:off x="6215270" y="881270"/>
            <a:ext cx="5976730"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656365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dirty="0"/>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975346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dirty="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12261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dirty="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975681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dirty="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Clinical Staff Development: Pain Assessment &amp; Management |  © Tufts Medicine 08/2025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fld id="{4F707B06-350F-4D10-8DBA-368B2838545A}" type="slidenum">
              <a:rPr lang="en-US" smtClean="0"/>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195308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dirty="0"/>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dirty="0"/>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dirty="0"/>
              <a:t>Clinical Staff Development: Pain Assessment &amp; Management |  © Tufts Medicine 08/2025  |  Private and confidential. Not for redistribution.</a:t>
            </a:r>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fld id="{4F707B06-350F-4D10-8DBA-368B2838545A}" type="slidenum">
              <a:rPr lang="en-US" smtClean="0"/>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430617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1000"/>
            </a:lvl1pPr>
          </a:lstStyle>
          <a:p>
            <a:fld id="{4F707B06-350F-4D10-8DBA-368B2838545A}" type="slidenum">
              <a:rPr lang="en-US" smtClean="0"/>
              <a:t>‹#›</a:t>
            </a:fld>
            <a:endParaRPr lang="en-US" dirty="0"/>
          </a:p>
        </p:txBody>
      </p:sp>
    </p:spTree>
    <p:extLst>
      <p:ext uri="{BB962C8B-B14F-4D97-AF65-F5344CB8AC3E}">
        <p14:creationId xmlns:p14="http://schemas.microsoft.com/office/powerpoint/2010/main" val="3031090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Clinical Staff Development: Pain Assessment &amp; Management |  © Tufts Medicine 08/2025  |  Private and confidential. Not for redistribution.</a:t>
            </a:r>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10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4F707B06-350F-4D10-8DBA-368B2838545A}" type="slidenum">
              <a:rPr lang="en-US" smtClean="0"/>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00380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hdr="0" dt="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Clinical Staff Development: Pain Assessment &amp; Management |  © Tufts Medicine 08/2025  |  Private and confidential. Not for redistribution.</a:t>
            </a:r>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10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719133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hf hdr="0" dt="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D57A57-23AE-106A-89D2-6320B1C864A0}"/>
              </a:ext>
            </a:extLst>
          </p:cNvPr>
          <p:cNvSpPr>
            <a:spLocks noGrp="1" noRot="1" noMove="1" noResize="1" noEditPoints="1" noAdjustHandles="1" noChangeArrowheads="1" noChangeShapeType="1"/>
          </p:cNvSpPr>
          <p:nvPr>
            <p:ph type="title"/>
          </p:nvPr>
        </p:nvSpPr>
        <p:spPr>
          <a:xfrm>
            <a:off x="2773772" y="1204111"/>
            <a:ext cx="6026150" cy="2525137"/>
          </a:xfrm>
        </p:spPr>
        <p:txBody>
          <a:bodyPr/>
          <a:lstStyle/>
          <a:p>
            <a:pPr algn="ctr">
              <a:lnSpc>
                <a:spcPct val="100000"/>
              </a:lnSpc>
            </a:pPr>
            <a:r>
              <a:rPr lang="en-US" sz="4000" dirty="0"/>
              <a:t>Pain Assessment</a:t>
            </a:r>
            <a:br>
              <a:rPr lang="en-US" sz="4000" dirty="0"/>
            </a:br>
            <a:r>
              <a:rPr lang="en-US" sz="4000" dirty="0"/>
              <a:t>&amp;</a:t>
            </a:r>
            <a:br>
              <a:rPr lang="en-US" sz="4000" dirty="0"/>
            </a:br>
            <a:r>
              <a:rPr lang="en-US" sz="4000" dirty="0"/>
              <a:t>Pain Management</a:t>
            </a:r>
          </a:p>
        </p:txBody>
      </p:sp>
      <p:sp>
        <p:nvSpPr>
          <p:cNvPr id="10" name="Text Placeholder 2">
            <a:extLst>
              <a:ext uri="{FF2B5EF4-FFF2-40B4-BE49-F238E27FC236}">
                <a16:creationId xmlns:a16="http://schemas.microsoft.com/office/drawing/2014/main" id="{81AED9EA-0CD8-9EC6-61F5-4D1C8DFB1E13}"/>
              </a:ext>
            </a:extLst>
          </p:cNvPr>
          <p:cNvSpPr>
            <a:spLocks noGrp="1" noRot="1" noMove="1" noResize="1" noEditPoints="1" noAdjustHandles="1" noChangeArrowheads="1" noChangeShapeType="1"/>
          </p:cNvSpPr>
          <p:nvPr>
            <p:ph type="body" sz="quarter" idx="19"/>
          </p:nvPr>
        </p:nvSpPr>
        <p:spPr>
          <a:xfrm>
            <a:off x="5214796" y="6073907"/>
            <a:ext cx="6744785" cy="592504"/>
          </a:xfrm>
        </p:spPr>
        <p:txBody>
          <a:bodyPr/>
          <a:lstStyle/>
          <a:p>
            <a:pPr algn="r"/>
            <a:r>
              <a:rPr lang="en-US" i="1" dirty="0"/>
              <a:t>Clinical Staff Education: Nicole M. Tsoukalas, MSN, APRN, FNP-C</a:t>
            </a:r>
          </a:p>
          <a:p>
            <a:pPr algn="r"/>
            <a:r>
              <a:rPr lang="en-US" i="1" dirty="0"/>
              <a:t>08/2025</a:t>
            </a:r>
          </a:p>
        </p:txBody>
      </p:sp>
    </p:spTree>
    <p:extLst>
      <p:ext uri="{BB962C8B-B14F-4D97-AF65-F5344CB8AC3E}">
        <p14:creationId xmlns:p14="http://schemas.microsoft.com/office/powerpoint/2010/main" val="38848489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053AFD-89AF-9A2E-986F-3A860B3EA877}"/>
              </a:ext>
            </a:extLst>
          </p:cNvPr>
          <p:cNvSpPr>
            <a:spLocks noGrp="1" noRot="1" noMove="1" noResize="1" noEditPoints="1" noAdjustHandles="1" noChangeArrowheads="1" noChangeShapeType="1"/>
          </p:cNvSpPr>
          <p:nvPr>
            <p:ph sz="quarter" idx="12"/>
          </p:nvPr>
        </p:nvSpPr>
        <p:spPr/>
        <p:txBody>
          <a:bodyPr/>
          <a:lstStyle/>
          <a:p>
            <a:r>
              <a:rPr lang="en-US" b="1" dirty="0"/>
              <a:t>Reducing Bias:</a:t>
            </a:r>
          </a:p>
          <a:p>
            <a:pPr marL="285750" indent="-285750">
              <a:buFont typeface="Arial" panose="020B0604020202020204" pitchFamily="34" charset="0"/>
              <a:buChar char="•"/>
            </a:pPr>
            <a:r>
              <a:rPr lang="en-US" b="1" i="1" dirty="0"/>
              <a:t>Recognize your own bias – and leave it at the door!!!!</a:t>
            </a:r>
          </a:p>
          <a:p>
            <a:pPr marL="285750" indent="-285750">
              <a:buFont typeface="Arial" panose="020B0604020202020204" pitchFamily="34" charset="0"/>
              <a:buChar char="•"/>
            </a:pPr>
            <a:r>
              <a:rPr lang="en-US" dirty="0"/>
              <a:t>Listen actively and validate the patient’s reported experience.</a:t>
            </a:r>
          </a:p>
          <a:p>
            <a:pPr marL="285750" indent="-285750">
              <a:buFont typeface="Arial" panose="020B0604020202020204" pitchFamily="34" charset="0"/>
              <a:buChar char="•"/>
            </a:pPr>
            <a:r>
              <a:rPr lang="en-US" dirty="0"/>
              <a:t>Use structured assessment tools to anchor decisions in objective data.</a:t>
            </a:r>
          </a:p>
          <a:p>
            <a:pPr marL="285750" indent="-285750">
              <a:buFont typeface="Arial" panose="020B0604020202020204" pitchFamily="34" charset="0"/>
              <a:buChar char="•"/>
            </a:pPr>
            <a:r>
              <a:rPr lang="en-US" dirty="0"/>
              <a:t>Separate the person from the medication history; focus on function and quality of life.</a:t>
            </a:r>
          </a:p>
          <a:p>
            <a:pPr marL="285750" indent="-285750">
              <a:buFont typeface="Arial" panose="020B0604020202020204" pitchFamily="34" charset="0"/>
              <a:buChar char="•"/>
            </a:pPr>
            <a:r>
              <a:rPr lang="en-US" dirty="0"/>
              <a:t>Collaborate with interdisciplinary teams for balanced, patient-centered pain plans.</a:t>
            </a:r>
          </a:p>
          <a:p>
            <a:r>
              <a:rPr lang="en-US" b="1" dirty="0"/>
              <a:t>Best Practice: </a:t>
            </a:r>
          </a:p>
          <a:p>
            <a:pPr marL="285750" indent="-285750">
              <a:buFont typeface="Arial" panose="020B0604020202020204" pitchFamily="34" charset="0"/>
              <a:buChar char="•"/>
            </a:pPr>
            <a:r>
              <a:rPr lang="en-US" dirty="0"/>
              <a:t>Approach the patient without judgement; validate their experience</a:t>
            </a:r>
          </a:p>
          <a:p>
            <a:pPr marL="285750" indent="-285750">
              <a:buFont typeface="Arial" panose="020B0604020202020204" pitchFamily="34" charset="0"/>
              <a:buChar char="•"/>
            </a:pPr>
            <a:r>
              <a:rPr lang="en-US" dirty="0"/>
              <a:t>Evaluate the efficacy, side effects, and functional outcomes.</a:t>
            </a:r>
          </a:p>
          <a:p>
            <a:pPr marL="285750" indent="-285750">
              <a:buFont typeface="Arial" panose="020B0604020202020204" pitchFamily="34" charset="0"/>
              <a:buChar char="•"/>
            </a:pPr>
            <a:r>
              <a:rPr lang="en-US" dirty="0"/>
              <a:t>Recognize the difference between “drug-seeking” behavior and “relief-seeking” behavior in inadequately controlled pain.</a:t>
            </a:r>
          </a:p>
        </p:txBody>
      </p:sp>
      <p:sp>
        <p:nvSpPr>
          <p:cNvPr id="3" name="Title 2">
            <a:extLst>
              <a:ext uri="{FF2B5EF4-FFF2-40B4-BE49-F238E27FC236}">
                <a16:creationId xmlns:a16="http://schemas.microsoft.com/office/drawing/2014/main" id="{6F7D430E-A00C-6691-6182-D7D8B3C6D8C6}"/>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Clinical Approach to Reduce Bias</a:t>
            </a:r>
          </a:p>
        </p:txBody>
      </p:sp>
      <p:sp>
        <p:nvSpPr>
          <p:cNvPr id="4" name="Footer Placeholder 3">
            <a:extLst>
              <a:ext uri="{FF2B5EF4-FFF2-40B4-BE49-F238E27FC236}">
                <a16:creationId xmlns:a16="http://schemas.microsoft.com/office/drawing/2014/main" id="{645CD059-4177-7C75-685E-4468D0DD523B}"/>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0D495428-0D7A-4A76-9032-6B177AD88CD6}"/>
              </a:ext>
            </a:extLst>
          </p:cNvPr>
          <p:cNvSpPr>
            <a:spLocks noGrp="1"/>
          </p:cNvSpPr>
          <p:nvPr>
            <p:ph type="sldNum" sz="quarter" idx="14"/>
          </p:nvPr>
        </p:nvSpPr>
        <p:spPr/>
        <p:txBody>
          <a:bodyPr/>
          <a:lstStyle/>
          <a:p>
            <a:fld id="{4F707B06-350F-4D10-8DBA-368B2838545A}" type="slidenum">
              <a:rPr lang="en-US" smtClean="0"/>
              <a:t>10</a:t>
            </a:fld>
            <a:endParaRPr lang="en-US" dirty="0"/>
          </a:p>
        </p:txBody>
      </p:sp>
    </p:spTree>
    <p:extLst>
      <p:ext uri="{BB962C8B-B14F-4D97-AF65-F5344CB8AC3E}">
        <p14:creationId xmlns:p14="http://schemas.microsoft.com/office/powerpoint/2010/main" val="1745283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570BB6-DE00-8250-2C87-52B9E3E89B57}"/>
              </a:ext>
            </a:extLst>
          </p:cNvPr>
          <p:cNvSpPr>
            <a:spLocks noGrp="1"/>
          </p:cNvSpPr>
          <p:nvPr>
            <p:ph type="ftr" sz="quarter" idx="10"/>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72C5A3F6-8DD7-C4D4-39CF-2D6F8A1666DB}"/>
              </a:ext>
            </a:extLst>
          </p:cNvPr>
          <p:cNvSpPr>
            <a:spLocks noGrp="1"/>
          </p:cNvSpPr>
          <p:nvPr>
            <p:ph type="sldNum" sz="quarter" idx="11"/>
          </p:nvPr>
        </p:nvSpPr>
        <p:spPr/>
        <p:txBody>
          <a:bodyPr/>
          <a:lstStyle/>
          <a:p>
            <a:fld id="{4F707B06-350F-4D10-8DBA-368B2838545A}" type="slidenum">
              <a:rPr lang="en-US" smtClean="0"/>
              <a:t>11</a:t>
            </a:fld>
            <a:endParaRPr lang="en-US" dirty="0"/>
          </a:p>
        </p:txBody>
      </p:sp>
      <p:sp>
        <p:nvSpPr>
          <p:cNvPr id="4" name="Title 3">
            <a:extLst>
              <a:ext uri="{FF2B5EF4-FFF2-40B4-BE49-F238E27FC236}">
                <a16:creationId xmlns:a16="http://schemas.microsoft.com/office/drawing/2014/main" id="{724CB941-6F58-B2B0-357B-AF1B2B325A1C}"/>
              </a:ext>
            </a:extLst>
          </p:cNvPr>
          <p:cNvSpPr>
            <a:spLocks noGrp="1" noRot="1" noMove="1" noResize="1" noEditPoints="1" noAdjustHandles="1" noChangeArrowheads="1" noChangeShapeType="1"/>
          </p:cNvSpPr>
          <p:nvPr>
            <p:ph type="title"/>
          </p:nvPr>
        </p:nvSpPr>
        <p:spPr>
          <a:xfrm>
            <a:off x="729343" y="366885"/>
            <a:ext cx="10250488" cy="5141913"/>
          </a:xfrm>
        </p:spPr>
        <p:txBody>
          <a:bodyPr/>
          <a:lstStyle/>
          <a:p>
            <a:pPr algn="ctr"/>
            <a:r>
              <a:rPr lang="en-US" dirty="0"/>
              <a:t>Pain Assessment</a:t>
            </a:r>
            <a:br>
              <a:rPr lang="en-US" dirty="0"/>
            </a:br>
            <a:r>
              <a:rPr lang="en-US" dirty="0"/>
              <a:t>&amp;</a:t>
            </a:r>
            <a:br>
              <a:rPr lang="en-US" dirty="0"/>
            </a:br>
            <a:r>
              <a:rPr lang="en-US" dirty="0"/>
              <a:t>Treatment</a:t>
            </a:r>
          </a:p>
        </p:txBody>
      </p:sp>
    </p:spTree>
    <p:extLst>
      <p:ext uri="{BB962C8B-B14F-4D97-AF65-F5344CB8AC3E}">
        <p14:creationId xmlns:p14="http://schemas.microsoft.com/office/powerpoint/2010/main" val="376157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7F3146-15B0-AA83-F416-B285A3F63FB8}"/>
              </a:ext>
            </a:extLst>
          </p:cNvPr>
          <p:cNvSpPr>
            <a:spLocks noGrp="1" noRot="1" noMove="1" noResize="1" noEditPoints="1" noAdjustHandles="1" noChangeArrowheads="1" noChangeShapeType="1"/>
          </p:cNvSpPr>
          <p:nvPr>
            <p:ph sz="quarter" idx="12"/>
          </p:nvPr>
        </p:nvSpPr>
        <p:spPr>
          <a:xfrm>
            <a:off x="1479550" y="1219199"/>
            <a:ext cx="10250488" cy="4822825"/>
          </a:xfrm>
        </p:spPr>
        <p:txBody>
          <a:bodyPr/>
          <a:lstStyle/>
          <a:p>
            <a:r>
              <a:rPr lang="en-US" dirty="0"/>
              <a:t>The pain assessment is the </a:t>
            </a:r>
            <a:r>
              <a:rPr lang="en-US" i="1" dirty="0"/>
              <a:t>first step </a:t>
            </a:r>
            <a:r>
              <a:rPr lang="en-US" dirty="0"/>
              <a:t>to effective pain management and must be patient-centered, systematic, and ongoing.</a:t>
            </a:r>
          </a:p>
          <a:p>
            <a:r>
              <a:rPr lang="en-US" dirty="0"/>
              <a:t>Every pain assessment starts with a pain history:</a:t>
            </a:r>
          </a:p>
          <a:p>
            <a:pPr marL="285750" indent="-285750">
              <a:buFont typeface="Arial" panose="020B0604020202020204" pitchFamily="34" charset="0"/>
              <a:buChar char="•"/>
            </a:pPr>
            <a:r>
              <a:rPr lang="en-US" b="1" dirty="0"/>
              <a:t>Onset</a:t>
            </a:r>
            <a:r>
              <a:rPr lang="en-US" dirty="0"/>
              <a:t>: When did the pain start?</a:t>
            </a:r>
          </a:p>
          <a:p>
            <a:pPr marL="285750" indent="-285750">
              <a:buFont typeface="Arial" panose="020B0604020202020204" pitchFamily="34" charset="0"/>
              <a:buChar char="•"/>
            </a:pPr>
            <a:r>
              <a:rPr lang="en-US" b="1" dirty="0"/>
              <a:t>Location</a:t>
            </a:r>
            <a:r>
              <a:rPr lang="en-US" dirty="0"/>
              <a:t>: Where is the pain located (primarily)?</a:t>
            </a:r>
          </a:p>
          <a:p>
            <a:pPr marL="285750" indent="-285750">
              <a:buFont typeface="Arial" panose="020B0604020202020204" pitchFamily="34" charset="0"/>
              <a:buChar char="•"/>
            </a:pPr>
            <a:r>
              <a:rPr lang="en-US" b="1" dirty="0"/>
              <a:t>Duration</a:t>
            </a:r>
            <a:r>
              <a:rPr lang="en-US" dirty="0"/>
              <a:t>: How long does the pain last?</a:t>
            </a:r>
          </a:p>
          <a:p>
            <a:pPr marL="285750" indent="-285750">
              <a:buFont typeface="Arial" panose="020B0604020202020204" pitchFamily="34" charset="0"/>
              <a:buChar char="•"/>
            </a:pPr>
            <a:r>
              <a:rPr lang="en-US" b="1" dirty="0"/>
              <a:t>Characteristics</a:t>
            </a:r>
            <a:r>
              <a:rPr lang="en-US" dirty="0"/>
              <a:t>: What does the pain feel like (sharp, shooting, dull, aching, throbbing, lightening strike, burning, tingling, etc.); Use a validated rating scale (Wong-Baker FACES, Verbal Intensity Scale) to determine patient’s perception of their pain.</a:t>
            </a:r>
          </a:p>
          <a:p>
            <a:pPr marL="285750" indent="-285750">
              <a:buFont typeface="Arial" panose="020B0604020202020204" pitchFamily="34" charset="0"/>
              <a:buChar char="•"/>
            </a:pPr>
            <a:r>
              <a:rPr lang="en-US" b="1" dirty="0"/>
              <a:t>Aggravating</a:t>
            </a:r>
            <a:r>
              <a:rPr lang="en-US" dirty="0"/>
              <a:t> Factors: What makes the pain worse?</a:t>
            </a:r>
          </a:p>
          <a:p>
            <a:pPr marL="285750" indent="-285750">
              <a:buFont typeface="Arial" panose="020B0604020202020204" pitchFamily="34" charset="0"/>
              <a:buChar char="•"/>
            </a:pPr>
            <a:r>
              <a:rPr lang="en-US" b="1" dirty="0"/>
              <a:t>Relieving</a:t>
            </a:r>
            <a:r>
              <a:rPr lang="en-US" dirty="0"/>
              <a:t> Factors: What makes the pain better?</a:t>
            </a:r>
          </a:p>
          <a:p>
            <a:pPr marL="285750" indent="-285750">
              <a:buFont typeface="Arial" panose="020B0604020202020204" pitchFamily="34" charset="0"/>
              <a:buChar char="•"/>
            </a:pPr>
            <a:r>
              <a:rPr lang="en-US" b="1" dirty="0"/>
              <a:t>Treatment</a:t>
            </a:r>
            <a:r>
              <a:rPr lang="en-US" dirty="0"/>
              <a:t>: What have you tried and has it helped?</a:t>
            </a:r>
          </a:p>
          <a:p>
            <a:pPr marL="285750" indent="-285750">
              <a:buFont typeface="Arial" panose="020B0604020202020204" pitchFamily="34" charset="0"/>
              <a:buChar char="•"/>
            </a:pPr>
            <a:endParaRPr lang="en-US" dirty="0"/>
          </a:p>
          <a:p>
            <a:endParaRPr lang="en-US" dirty="0"/>
          </a:p>
          <a:p>
            <a:endParaRPr lang="en-US" dirty="0"/>
          </a:p>
        </p:txBody>
      </p:sp>
      <p:sp>
        <p:nvSpPr>
          <p:cNvPr id="3" name="Title 2">
            <a:extLst>
              <a:ext uri="{FF2B5EF4-FFF2-40B4-BE49-F238E27FC236}">
                <a16:creationId xmlns:a16="http://schemas.microsoft.com/office/drawing/2014/main" id="{E2D8E3AD-D0CA-67C5-3F0F-01233ECE6234}"/>
              </a:ext>
            </a:extLst>
          </p:cNvPr>
          <p:cNvSpPr>
            <a:spLocks noGrp="1" noRot="1" noMove="1" noResize="1" noEditPoints="1" noAdjustHandles="1" noChangeArrowheads="1" noChangeShapeType="1"/>
          </p:cNvSpPr>
          <p:nvPr>
            <p:ph type="title"/>
          </p:nvPr>
        </p:nvSpPr>
        <p:spPr>
          <a:xfrm>
            <a:off x="1479550" y="152474"/>
            <a:ext cx="10247312" cy="802555"/>
          </a:xfrm>
        </p:spPr>
        <p:txBody>
          <a:bodyPr/>
          <a:lstStyle/>
          <a:p>
            <a:pPr algn="ctr"/>
            <a:r>
              <a:rPr lang="en-US" dirty="0">
                <a:solidFill>
                  <a:schemeClr val="accent6"/>
                </a:solidFill>
              </a:rPr>
              <a:t>Pain Assessment - OLDCART</a:t>
            </a:r>
          </a:p>
        </p:txBody>
      </p:sp>
      <p:sp>
        <p:nvSpPr>
          <p:cNvPr id="4" name="Footer Placeholder 3">
            <a:extLst>
              <a:ext uri="{FF2B5EF4-FFF2-40B4-BE49-F238E27FC236}">
                <a16:creationId xmlns:a16="http://schemas.microsoft.com/office/drawing/2014/main" id="{2BEB41BC-BA11-5338-DA29-4D683EE55D53}"/>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0513AF5E-6033-B8C1-14CB-DC8B611D1D1B}"/>
              </a:ext>
            </a:extLst>
          </p:cNvPr>
          <p:cNvSpPr>
            <a:spLocks noGrp="1"/>
          </p:cNvSpPr>
          <p:nvPr>
            <p:ph type="sldNum" sz="quarter" idx="14"/>
          </p:nvPr>
        </p:nvSpPr>
        <p:spPr/>
        <p:txBody>
          <a:bodyPr/>
          <a:lstStyle/>
          <a:p>
            <a:fld id="{4F707B06-350F-4D10-8DBA-368B2838545A}" type="slidenum">
              <a:rPr lang="en-US" smtClean="0"/>
              <a:t>12</a:t>
            </a:fld>
            <a:endParaRPr lang="en-US" dirty="0"/>
          </a:p>
        </p:txBody>
      </p:sp>
    </p:spTree>
    <p:extLst>
      <p:ext uri="{BB962C8B-B14F-4D97-AF65-F5344CB8AC3E}">
        <p14:creationId xmlns:p14="http://schemas.microsoft.com/office/powerpoint/2010/main" val="2406937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700977-748F-912F-529C-B7A774F96B6B}"/>
              </a:ext>
            </a:extLst>
          </p:cNvPr>
          <p:cNvSpPr>
            <a:spLocks noGrp="1" noRot="1" noMove="1" noResize="1" noEditPoints="1" noAdjustHandles="1" noChangeArrowheads="1" noChangeShapeType="1"/>
          </p:cNvSpPr>
          <p:nvPr>
            <p:ph sz="quarter" idx="12"/>
          </p:nvPr>
        </p:nvSpPr>
        <p:spPr>
          <a:xfrm>
            <a:off x="1252050" y="1027980"/>
            <a:ext cx="10553088" cy="5410919"/>
          </a:xfrm>
        </p:spPr>
        <p:txBody>
          <a:bodyPr/>
          <a:lstStyle/>
          <a:p>
            <a:r>
              <a:rPr lang="en-US" b="1" dirty="0"/>
              <a:t>Nociceptive Pain </a:t>
            </a:r>
            <a:r>
              <a:rPr lang="en-US" dirty="0"/>
              <a:t>(</a:t>
            </a:r>
            <a:r>
              <a:rPr lang="en-US" i="1" dirty="0"/>
              <a:t>from tissue injury</a:t>
            </a:r>
            <a:r>
              <a:rPr lang="en-US" dirty="0"/>
              <a:t>):</a:t>
            </a:r>
          </a:p>
          <a:p>
            <a:pPr marL="285750" indent="-285750">
              <a:buFont typeface="Arial" panose="020B0604020202020204" pitchFamily="34" charset="0"/>
              <a:buChar char="•"/>
            </a:pPr>
            <a:r>
              <a:rPr lang="en-US" dirty="0"/>
              <a:t>Somatic: Localized, sharp, throbbing (e.g., post-surgical wound pain, fracture).</a:t>
            </a:r>
          </a:p>
          <a:p>
            <a:pPr marL="285750" indent="-285750">
              <a:buFont typeface="Arial" panose="020B0604020202020204" pitchFamily="34" charset="0"/>
              <a:buChar char="•"/>
            </a:pPr>
            <a:r>
              <a:rPr lang="en-US" dirty="0"/>
              <a:t>Visceral: Deep, cramping, diffuse (e.g., bowel obstruction, liver distention)</a:t>
            </a:r>
          </a:p>
          <a:p>
            <a:r>
              <a:rPr lang="en-US" b="1" dirty="0"/>
              <a:t>Neuropathic Pain </a:t>
            </a:r>
            <a:r>
              <a:rPr lang="en-US" dirty="0"/>
              <a:t>(</a:t>
            </a:r>
            <a:r>
              <a:rPr lang="en-US" i="1" dirty="0"/>
              <a:t>from nerve injury/dysfunction</a:t>
            </a:r>
            <a:r>
              <a:rPr lang="en-US" dirty="0"/>
              <a:t>):</a:t>
            </a:r>
          </a:p>
          <a:p>
            <a:pPr marL="285750" indent="-285750">
              <a:buFont typeface="Arial" panose="020B0604020202020204" pitchFamily="34" charset="0"/>
              <a:buChar char="•"/>
            </a:pPr>
            <a:r>
              <a:rPr lang="en-US" dirty="0"/>
              <a:t>Characteristics: burning, tingling, shooting pain</a:t>
            </a:r>
          </a:p>
          <a:p>
            <a:pPr marL="285750" indent="-285750">
              <a:buFont typeface="Arial" panose="020B0604020202020204" pitchFamily="34" charset="0"/>
              <a:buChar char="•"/>
            </a:pPr>
            <a:r>
              <a:rPr lang="en-US" dirty="0"/>
              <a:t>Examples: Diabetic neuropathy, postherpetic neuralgia, sciatica.</a:t>
            </a:r>
          </a:p>
          <a:p>
            <a:r>
              <a:rPr lang="en-US" b="1" dirty="0"/>
              <a:t>Mixed Pain </a:t>
            </a:r>
            <a:r>
              <a:rPr lang="en-US" dirty="0"/>
              <a:t>(</a:t>
            </a:r>
            <a:r>
              <a:rPr lang="en-US" i="1" dirty="0"/>
              <a:t>combination of nociceptive and neuropathic</a:t>
            </a:r>
            <a:r>
              <a:rPr lang="en-US" dirty="0"/>
              <a:t>):</a:t>
            </a:r>
          </a:p>
          <a:p>
            <a:pPr marL="285750" indent="-285750">
              <a:buFont typeface="Arial" panose="020B0604020202020204" pitchFamily="34" charset="0"/>
              <a:buChar char="•"/>
            </a:pPr>
            <a:r>
              <a:rPr lang="en-US" dirty="0"/>
              <a:t>Examples: Cancer pain with bone metastases, chronic low back pain with nerve compression (sciatica).</a:t>
            </a:r>
          </a:p>
          <a:p>
            <a:r>
              <a:rPr lang="en-US" b="1" dirty="0"/>
              <a:t>Breakthrough Pain </a:t>
            </a:r>
            <a:r>
              <a:rPr lang="en-US" dirty="0"/>
              <a:t>(</a:t>
            </a:r>
            <a:r>
              <a:rPr lang="en-US" i="1" dirty="0"/>
              <a:t>sudden flare on otherwise controlled pain – acute on chronic</a:t>
            </a:r>
            <a:r>
              <a:rPr lang="en-US" dirty="0"/>
              <a:t>):</a:t>
            </a:r>
          </a:p>
          <a:p>
            <a:pPr marL="285750" indent="-285750">
              <a:buFont typeface="Arial" panose="020B0604020202020204" pitchFamily="34" charset="0"/>
              <a:buChar char="•"/>
            </a:pPr>
            <a:r>
              <a:rPr lang="en-US" dirty="0"/>
              <a:t>Examples: Cancer patient with baseline pain control who experiences sharp spikes after activity.</a:t>
            </a:r>
          </a:p>
          <a:p>
            <a:r>
              <a:rPr lang="en-US" b="1" dirty="0"/>
              <a:t>Incident Pain </a:t>
            </a:r>
            <a:r>
              <a:rPr lang="en-US" dirty="0"/>
              <a:t>(</a:t>
            </a:r>
            <a:r>
              <a:rPr lang="en-US" i="1" dirty="0"/>
              <a:t>predictable pain with movement or activity</a:t>
            </a:r>
            <a:r>
              <a:rPr lang="en-US" dirty="0"/>
              <a:t>):</a:t>
            </a:r>
          </a:p>
          <a:p>
            <a:pPr marL="285750" indent="-285750">
              <a:buFont typeface="Arial" panose="020B0604020202020204" pitchFamily="34" charset="0"/>
              <a:buChar char="•"/>
            </a:pPr>
            <a:r>
              <a:rPr lang="en-US" dirty="0"/>
              <a:t>Example: Post-hip replacement whose pain worsens during physical therapy sessions.</a:t>
            </a:r>
          </a:p>
        </p:txBody>
      </p:sp>
      <p:sp>
        <p:nvSpPr>
          <p:cNvPr id="3" name="Title 2">
            <a:extLst>
              <a:ext uri="{FF2B5EF4-FFF2-40B4-BE49-F238E27FC236}">
                <a16:creationId xmlns:a16="http://schemas.microsoft.com/office/drawing/2014/main" id="{5B45C572-8B4D-BED4-8364-69BAB685F436}"/>
              </a:ext>
            </a:extLst>
          </p:cNvPr>
          <p:cNvSpPr>
            <a:spLocks noGrp="1" noRot="1" noMove="1" noResize="1" noEditPoints="1" noAdjustHandles="1" noChangeArrowheads="1" noChangeShapeType="1"/>
          </p:cNvSpPr>
          <p:nvPr>
            <p:ph type="title"/>
          </p:nvPr>
        </p:nvSpPr>
        <p:spPr>
          <a:xfrm>
            <a:off x="2747460" y="152474"/>
            <a:ext cx="7562268" cy="802555"/>
          </a:xfrm>
        </p:spPr>
        <p:txBody>
          <a:bodyPr/>
          <a:lstStyle/>
          <a:p>
            <a:pPr algn="r"/>
            <a:r>
              <a:rPr lang="en-US" dirty="0">
                <a:solidFill>
                  <a:schemeClr val="accent6"/>
                </a:solidFill>
              </a:rPr>
              <a:t>Differentiating Pain Types</a:t>
            </a:r>
          </a:p>
        </p:txBody>
      </p:sp>
      <p:sp>
        <p:nvSpPr>
          <p:cNvPr id="4" name="Footer Placeholder 3">
            <a:extLst>
              <a:ext uri="{FF2B5EF4-FFF2-40B4-BE49-F238E27FC236}">
                <a16:creationId xmlns:a16="http://schemas.microsoft.com/office/drawing/2014/main" id="{D719BBE2-6F82-6F00-7836-44B8486D36ED}"/>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E3A8CE6B-6AFB-5DCD-7526-3970D7B68594}"/>
              </a:ext>
            </a:extLst>
          </p:cNvPr>
          <p:cNvSpPr>
            <a:spLocks noGrp="1"/>
          </p:cNvSpPr>
          <p:nvPr>
            <p:ph type="sldNum" sz="quarter" idx="14"/>
          </p:nvPr>
        </p:nvSpPr>
        <p:spPr/>
        <p:txBody>
          <a:bodyPr/>
          <a:lstStyle/>
          <a:p>
            <a:fld id="{4F707B06-350F-4D10-8DBA-368B2838545A}" type="slidenum">
              <a:rPr lang="en-US" smtClean="0"/>
              <a:t>13</a:t>
            </a:fld>
            <a:endParaRPr lang="en-US" dirty="0"/>
          </a:p>
        </p:txBody>
      </p:sp>
    </p:spTree>
    <p:extLst>
      <p:ext uri="{BB962C8B-B14F-4D97-AF65-F5344CB8AC3E}">
        <p14:creationId xmlns:p14="http://schemas.microsoft.com/office/powerpoint/2010/main" val="2499134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DE3D51-59BF-9EFC-95BE-5202FB5469D9}"/>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dirty="0"/>
              <a:t>Pharmacologic: Acetaminophen, NSAIDs (be cautious), antidepressants (SNRIs, TCAs), anticonvulsants (gabapentin, pregabalin), topical agents (lidocaine, Capsaicin).</a:t>
            </a:r>
          </a:p>
          <a:p>
            <a:pPr marL="285750" indent="-285750">
              <a:lnSpc>
                <a:spcPct val="150000"/>
              </a:lnSpc>
              <a:buFont typeface="Arial" panose="020B0604020202020204" pitchFamily="34" charset="0"/>
              <a:buChar char="•"/>
            </a:pPr>
            <a:r>
              <a:rPr lang="en-US" dirty="0"/>
              <a:t>Non-Pharmacologic: Heat/cold, positioning, massage, relaxation, mindfulness, cognitive behavioral therapy (CBT), exercise, TENS, etc.</a:t>
            </a:r>
          </a:p>
          <a:p>
            <a:pPr marL="285750" indent="-285750">
              <a:lnSpc>
                <a:spcPct val="150000"/>
              </a:lnSpc>
              <a:buFont typeface="Arial" panose="020B0604020202020204" pitchFamily="34" charset="0"/>
              <a:buChar char="•"/>
            </a:pPr>
            <a:r>
              <a:rPr lang="en-US" dirty="0"/>
              <a:t>Combine approaches to minimize the opioid exposure and enhance overall control.</a:t>
            </a:r>
          </a:p>
        </p:txBody>
      </p:sp>
      <p:sp>
        <p:nvSpPr>
          <p:cNvPr id="3" name="Title 2">
            <a:extLst>
              <a:ext uri="{FF2B5EF4-FFF2-40B4-BE49-F238E27FC236}">
                <a16:creationId xmlns:a16="http://schemas.microsoft.com/office/drawing/2014/main" id="{D6F8CFA1-17FA-9663-BE0A-61E4FD960071}"/>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Non-Opioid &amp; Adjuvant Treatments</a:t>
            </a:r>
          </a:p>
        </p:txBody>
      </p:sp>
      <p:sp>
        <p:nvSpPr>
          <p:cNvPr id="4" name="Footer Placeholder 3">
            <a:extLst>
              <a:ext uri="{FF2B5EF4-FFF2-40B4-BE49-F238E27FC236}">
                <a16:creationId xmlns:a16="http://schemas.microsoft.com/office/drawing/2014/main" id="{9ABE477F-4F99-0EF0-2390-C3675AB358D3}"/>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15E82195-F5C6-7EE1-B58D-629AF30C0D66}"/>
              </a:ext>
            </a:extLst>
          </p:cNvPr>
          <p:cNvSpPr>
            <a:spLocks noGrp="1"/>
          </p:cNvSpPr>
          <p:nvPr>
            <p:ph type="sldNum" sz="quarter" idx="14"/>
          </p:nvPr>
        </p:nvSpPr>
        <p:spPr/>
        <p:txBody>
          <a:bodyPr/>
          <a:lstStyle/>
          <a:p>
            <a:fld id="{4F707B06-350F-4D10-8DBA-368B2838545A}" type="slidenum">
              <a:rPr lang="en-US" smtClean="0"/>
              <a:t>14</a:t>
            </a:fld>
            <a:endParaRPr lang="en-US" dirty="0"/>
          </a:p>
        </p:txBody>
      </p:sp>
    </p:spTree>
    <p:extLst>
      <p:ext uri="{BB962C8B-B14F-4D97-AF65-F5344CB8AC3E}">
        <p14:creationId xmlns:p14="http://schemas.microsoft.com/office/powerpoint/2010/main" val="416230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8E03E-CE31-BC07-5C5E-594CE79E0DA3}"/>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dirty="0"/>
              <a:t>Follow state, federal, and agency-specific guidelines/policies</a:t>
            </a:r>
          </a:p>
          <a:p>
            <a:pPr marL="285750" indent="-285750">
              <a:lnSpc>
                <a:spcPct val="150000"/>
              </a:lnSpc>
              <a:buFont typeface="Arial" panose="020B0604020202020204" pitchFamily="34" charset="0"/>
              <a:buChar char="•"/>
            </a:pPr>
            <a:r>
              <a:rPr lang="en-US" dirty="0"/>
              <a:t>Use the lowest effective dose for the shortest duration needed.</a:t>
            </a:r>
          </a:p>
          <a:p>
            <a:pPr marL="285750" indent="-285750">
              <a:lnSpc>
                <a:spcPct val="150000"/>
              </a:lnSpc>
              <a:buFont typeface="Arial" panose="020B0604020202020204" pitchFamily="34" charset="0"/>
              <a:buChar char="•"/>
            </a:pPr>
            <a:r>
              <a:rPr lang="en-US" dirty="0"/>
              <a:t>Be aware of morphine milligram equivalent (MME) thresholds for chronic use</a:t>
            </a:r>
          </a:p>
          <a:p>
            <a:pPr marL="569214" lvl="2" indent="-285750">
              <a:lnSpc>
                <a:spcPct val="150000"/>
              </a:lnSpc>
            </a:pPr>
            <a:r>
              <a:rPr lang="en-US" dirty="0"/>
              <a:t>Generally, &gt;90 MME/day requires </a:t>
            </a:r>
            <a:r>
              <a:rPr lang="en-US" b="1" i="1" dirty="0"/>
              <a:t>STRONG </a:t>
            </a:r>
            <a:r>
              <a:rPr lang="en-US" dirty="0"/>
              <a:t>justification and specialist involvement</a:t>
            </a:r>
          </a:p>
          <a:p>
            <a:pPr marL="569214" lvl="2" indent="-285750">
              <a:lnSpc>
                <a:spcPct val="150000"/>
              </a:lnSpc>
            </a:pPr>
            <a:r>
              <a:rPr lang="en-US" dirty="0"/>
              <a:t>&gt;60 MME/day is (typically) when an individual would withdraw from abrupt discontinuation of an opioid</a:t>
            </a:r>
          </a:p>
          <a:p>
            <a:pPr marL="285750" lvl="1" indent="-285750">
              <a:lnSpc>
                <a:spcPct val="150000"/>
              </a:lnSpc>
              <a:buClrTx/>
              <a:buFont typeface="Arial" panose="020B0604020202020204" pitchFamily="34" charset="0"/>
              <a:buChar char="•"/>
            </a:pPr>
            <a:r>
              <a:rPr lang="en-US" b="0" dirty="0"/>
              <a:t>Reassess frequently; taper if risks outweigh benefits</a:t>
            </a:r>
          </a:p>
        </p:txBody>
      </p:sp>
      <p:sp>
        <p:nvSpPr>
          <p:cNvPr id="3" name="Title 2">
            <a:extLst>
              <a:ext uri="{FF2B5EF4-FFF2-40B4-BE49-F238E27FC236}">
                <a16:creationId xmlns:a16="http://schemas.microsoft.com/office/drawing/2014/main" id="{666E0208-6026-2495-4801-F75337B4D8FF}"/>
              </a:ext>
            </a:extLst>
          </p:cNvPr>
          <p:cNvSpPr>
            <a:spLocks noGrp="1" noRot="1" noMove="1" noResize="1" noEditPoints="1" noAdjustHandles="1" noChangeArrowheads="1" noChangeShapeType="1"/>
          </p:cNvSpPr>
          <p:nvPr>
            <p:ph type="title"/>
          </p:nvPr>
        </p:nvSpPr>
        <p:spPr>
          <a:xfrm>
            <a:off x="1482726" y="300889"/>
            <a:ext cx="10247312" cy="802555"/>
          </a:xfrm>
        </p:spPr>
        <p:txBody>
          <a:bodyPr/>
          <a:lstStyle/>
          <a:p>
            <a:pPr algn="ctr"/>
            <a:r>
              <a:rPr lang="en-US" dirty="0">
                <a:solidFill>
                  <a:schemeClr val="accent6"/>
                </a:solidFill>
              </a:rPr>
              <a:t>Therapeutic Dose Limits for Opioids</a:t>
            </a:r>
          </a:p>
        </p:txBody>
      </p:sp>
      <p:sp>
        <p:nvSpPr>
          <p:cNvPr id="4" name="Footer Placeholder 3">
            <a:extLst>
              <a:ext uri="{FF2B5EF4-FFF2-40B4-BE49-F238E27FC236}">
                <a16:creationId xmlns:a16="http://schemas.microsoft.com/office/drawing/2014/main" id="{AD66C331-7446-8CA5-F463-9013D5330A2D}"/>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07791326-25FE-3553-DC8E-85F8A8FC8401}"/>
              </a:ext>
            </a:extLst>
          </p:cNvPr>
          <p:cNvSpPr>
            <a:spLocks noGrp="1"/>
          </p:cNvSpPr>
          <p:nvPr>
            <p:ph type="sldNum" sz="quarter" idx="14"/>
          </p:nvPr>
        </p:nvSpPr>
        <p:spPr/>
        <p:txBody>
          <a:bodyPr/>
          <a:lstStyle/>
          <a:p>
            <a:fld id="{4F707B06-350F-4D10-8DBA-368B2838545A}" type="slidenum">
              <a:rPr lang="en-US" smtClean="0"/>
              <a:t>15</a:t>
            </a:fld>
            <a:endParaRPr lang="en-US" dirty="0"/>
          </a:p>
        </p:txBody>
      </p:sp>
    </p:spTree>
    <p:extLst>
      <p:ext uri="{BB962C8B-B14F-4D97-AF65-F5344CB8AC3E}">
        <p14:creationId xmlns:p14="http://schemas.microsoft.com/office/powerpoint/2010/main" val="3942997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07F80C-BB57-63F8-2B05-CEB29CDA5AFE}"/>
              </a:ext>
            </a:extLst>
          </p:cNvPr>
          <p:cNvSpPr>
            <a:spLocks noGrp="1" noRot="1" noMove="1" noResize="1" noEditPoints="1" noAdjustHandles="1" noChangeArrowheads="1" noChangeShapeType="1"/>
          </p:cNvSpPr>
          <p:nvPr>
            <p:ph sz="quarter" idx="12"/>
          </p:nvPr>
        </p:nvSpPr>
        <p:spPr/>
        <p:txBody>
          <a:bodyPr/>
          <a:lstStyle/>
          <a:p>
            <a:pPr marL="285750" indent="-285750">
              <a:lnSpc>
                <a:spcPct val="150000"/>
              </a:lnSpc>
              <a:buFont typeface="Arial" panose="020B0604020202020204" pitchFamily="34" charset="0"/>
              <a:buChar char="•"/>
            </a:pPr>
            <a:r>
              <a:rPr lang="en-US" dirty="0"/>
              <a:t>Use objective, measurable terms (e.g., Reports pain started yesterday without any known injury or trauma; located in the anterior aspect of the right foot close to the toes and without radiation; described as constant burning, 5/10 at best and 7/10 at worst; nothing makes it better, walking makes it worse; tried heat, ice, Tylenol without a reduction in symptoms.</a:t>
            </a:r>
          </a:p>
          <a:p>
            <a:pPr marL="285750" indent="-285750">
              <a:lnSpc>
                <a:spcPct val="150000"/>
              </a:lnSpc>
              <a:buFont typeface="Arial" panose="020B0604020202020204" pitchFamily="34" charset="0"/>
              <a:buChar char="•"/>
            </a:pPr>
            <a:r>
              <a:rPr lang="en-US" dirty="0"/>
              <a:t>Document reassessments after interventions (e.g., Medicated with one 10mg oxycodone PO at 1400; reassessed at 1430 and reported pain 2-3/10).</a:t>
            </a:r>
          </a:p>
          <a:p>
            <a:pPr marL="285750" indent="-285750">
              <a:lnSpc>
                <a:spcPct val="150000"/>
              </a:lnSpc>
              <a:buFont typeface="Arial" panose="020B0604020202020204" pitchFamily="34" charset="0"/>
              <a:buChar char="•"/>
            </a:pPr>
            <a:r>
              <a:rPr lang="en-US" dirty="0"/>
              <a:t>Avoid vague phrases like “patient comfortable” without supportive data – </a:t>
            </a:r>
            <a:r>
              <a:rPr lang="en-US" i="1" dirty="0"/>
              <a:t>use validated tools</a:t>
            </a:r>
            <a:r>
              <a:rPr lang="en-US" dirty="0"/>
              <a:t>.</a:t>
            </a:r>
          </a:p>
        </p:txBody>
      </p:sp>
      <p:sp>
        <p:nvSpPr>
          <p:cNvPr id="3" name="Title 2">
            <a:extLst>
              <a:ext uri="{FF2B5EF4-FFF2-40B4-BE49-F238E27FC236}">
                <a16:creationId xmlns:a16="http://schemas.microsoft.com/office/drawing/2014/main" id="{6F48F4B8-83C9-65B7-DA5D-7111DC89FBBF}"/>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Documentation &amp; Best Practices</a:t>
            </a:r>
          </a:p>
        </p:txBody>
      </p:sp>
      <p:sp>
        <p:nvSpPr>
          <p:cNvPr id="4" name="Footer Placeholder 3">
            <a:extLst>
              <a:ext uri="{FF2B5EF4-FFF2-40B4-BE49-F238E27FC236}">
                <a16:creationId xmlns:a16="http://schemas.microsoft.com/office/drawing/2014/main" id="{54F236D9-9A85-C931-8353-322EE76C1DAC}"/>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A44486DE-B35B-56C4-69DC-DC3D3A9847CE}"/>
              </a:ext>
            </a:extLst>
          </p:cNvPr>
          <p:cNvSpPr>
            <a:spLocks noGrp="1"/>
          </p:cNvSpPr>
          <p:nvPr>
            <p:ph type="sldNum" sz="quarter" idx="14"/>
          </p:nvPr>
        </p:nvSpPr>
        <p:spPr/>
        <p:txBody>
          <a:bodyPr/>
          <a:lstStyle/>
          <a:p>
            <a:fld id="{4F707B06-350F-4D10-8DBA-368B2838545A}" type="slidenum">
              <a:rPr lang="en-US" smtClean="0"/>
              <a:t>16</a:t>
            </a:fld>
            <a:endParaRPr lang="en-US" dirty="0"/>
          </a:p>
        </p:txBody>
      </p:sp>
    </p:spTree>
    <p:extLst>
      <p:ext uri="{BB962C8B-B14F-4D97-AF65-F5344CB8AC3E}">
        <p14:creationId xmlns:p14="http://schemas.microsoft.com/office/powerpoint/2010/main" val="37019297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F0A991-FDEF-3BC4-6962-3F651DD4E18D}"/>
              </a:ext>
            </a:extLst>
          </p:cNvPr>
          <p:cNvSpPr>
            <a:spLocks noGrp="1"/>
          </p:cNvSpPr>
          <p:nvPr>
            <p:ph type="ftr" sz="quarter" idx="10"/>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31560A64-8C22-8407-D5A5-0D95F2AD35A7}"/>
              </a:ext>
            </a:extLst>
          </p:cNvPr>
          <p:cNvSpPr>
            <a:spLocks noGrp="1"/>
          </p:cNvSpPr>
          <p:nvPr>
            <p:ph type="sldNum" sz="quarter" idx="11"/>
          </p:nvPr>
        </p:nvSpPr>
        <p:spPr/>
        <p:txBody>
          <a:bodyPr/>
          <a:lstStyle/>
          <a:p>
            <a:fld id="{4F707B06-350F-4D10-8DBA-368B2838545A}" type="slidenum">
              <a:rPr lang="en-US" smtClean="0"/>
              <a:t>17</a:t>
            </a:fld>
            <a:endParaRPr lang="en-US" dirty="0"/>
          </a:p>
        </p:txBody>
      </p:sp>
      <p:pic>
        <p:nvPicPr>
          <p:cNvPr id="5" name="Picture 4">
            <a:extLst>
              <a:ext uri="{FF2B5EF4-FFF2-40B4-BE49-F238E27FC236}">
                <a16:creationId xmlns:a16="http://schemas.microsoft.com/office/drawing/2014/main" id="{01C48E75-0BB1-4459-342C-3064AE936AD9}"/>
              </a:ext>
            </a:extLst>
          </p:cNvPr>
          <p:cNvPicPr>
            <a:picLocks noGrp="1" noRot="1" noChangeAspect="1" noMove="1" noResize="1" noEditPoints="1" noAdjustHandles="1" noChangeArrowheads="1" noChangeShapeType="1" noCrop="1"/>
          </p:cNvPicPr>
          <p:nvPr/>
        </p:nvPicPr>
        <p:blipFill>
          <a:blip r:embed="rId2"/>
          <a:stretch>
            <a:fillRect/>
          </a:stretch>
        </p:blipFill>
        <p:spPr>
          <a:xfrm>
            <a:off x="1117683" y="2137302"/>
            <a:ext cx="9956633" cy="3149073"/>
          </a:xfrm>
          <a:prstGeom prst="rect">
            <a:avLst/>
          </a:prstGeom>
        </p:spPr>
      </p:pic>
      <p:sp>
        <p:nvSpPr>
          <p:cNvPr id="6" name="TextBox 5">
            <a:extLst>
              <a:ext uri="{FF2B5EF4-FFF2-40B4-BE49-F238E27FC236}">
                <a16:creationId xmlns:a16="http://schemas.microsoft.com/office/drawing/2014/main" id="{B13E3C5C-9F78-A075-8F09-55F89CAA219B}"/>
              </a:ext>
            </a:extLst>
          </p:cNvPr>
          <p:cNvSpPr txBox="1">
            <a:spLocks noGrp="1" noRot="1" noMove="1" noResize="1" noEditPoints="1" noAdjustHandles="1" noChangeArrowheads="1" noChangeShapeType="1"/>
          </p:cNvSpPr>
          <p:nvPr/>
        </p:nvSpPr>
        <p:spPr>
          <a:xfrm>
            <a:off x="3209925" y="609673"/>
            <a:ext cx="5524500" cy="1076325"/>
          </a:xfrm>
          <a:prstGeom prst="rect">
            <a:avLst/>
          </a:prstGeom>
          <a:noFill/>
        </p:spPr>
        <p:txBody>
          <a:bodyPr wrap="square" lIns="0" tIns="0" rIns="0" bIns="0" rtlCol="0">
            <a:normAutofit/>
          </a:bodyPr>
          <a:lstStyle/>
          <a:p>
            <a:pPr marL="0" indent="-3657600" algn="ctr">
              <a:spcAft>
                <a:spcPts val="600"/>
              </a:spcAft>
            </a:pPr>
            <a:r>
              <a:rPr lang="en-US" sz="3600" b="0" i="0" dirty="0">
                <a:solidFill>
                  <a:schemeClr val="tx2"/>
                </a:solidFill>
                <a:latin typeface="+mn-lt"/>
                <a:ea typeface="Roboto" panose="02000000000000000000" pitchFamily="2" charset="0"/>
                <a:cs typeface="Times New Roman" panose="02020603050405020304" pitchFamily="18" charset="0"/>
              </a:rPr>
              <a:t>Wong-Baker FACES</a:t>
            </a:r>
            <a:r>
              <a:rPr lang="en-US" sz="3600" b="0" i="0" baseline="30000" dirty="0">
                <a:solidFill>
                  <a:schemeClr val="tx2"/>
                </a:solidFill>
                <a:latin typeface="+mn-lt"/>
                <a:ea typeface="Roboto" panose="02000000000000000000" pitchFamily="2" charset="0"/>
                <a:cs typeface="Times New Roman" panose="02020603050405020304" pitchFamily="18" charset="0"/>
              </a:rPr>
              <a:t>®</a:t>
            </a:r>
          </a:p>
        </p:txBody>
      </p:sp>
    </p:spTree>
    <p:extLst>
      <p:ext uri="{BB962C8B-B14F-4D97-AF65-F5344CB8AC3E}">
        <p14:creationId xmlns:p14="http://schemas.microsoft.com/office/powerpoint/2010/main" val="25623240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3FFE7F-FC38-0D1F-C8C6-C0E469CCC6AF}"/>
              </a:ext>
            </a:extLst>
          </p:cNvPr>
          <p:cNvSpPr>
            <a:spLocks noGrp="1"/>
          </p:cNvSpPr>
          <p:nvPr>
            <p:ph type="ftr" sz="quarter" idx="10"/>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0FF4F4A1-D8AD-73B3-652D-EEB34B61CB87}"/>
              </a:ext>
            </a:extLst>
          </p:cNvPr>
          <p:cNvSpPr>
            <a:spLocks noGrp="1"/>
          </p:cNvSpPr>
          <p:nvPr>
            <p:ph type="sldNum" sz="quarter" idx="11"/>
          </p:nvPr>
        </p:nvSpPr>
        <p:spPr/>
        <p:txBody>
          <a:bodyPr/>
          <a:lstStyle/>
          <a:p>
            <a:fld id="{4F707B06-350F-4D10-8DBA-368B2838545A}" type="slidenum">
              <a:rPr lang="en-US" smtClean="0"/>
              <a:t>18</a:t>
            </a:fld>
            <a:endParaRPr lang="en-US" dirty="0"/>
          </a:p>
        </p:txBody>
      </p:sp>
      <p:pic>
        <p:nvPicPr>
          <p:cNvPr id="5" name="Picture 4">
            <a:extLst>
              <a:ext uri="{FF2B5EF4-FFF2-40B4-BE49-F238E27FC236}">
                <a16:creationId xmlns:a16="http://schemas.microsoft.com/office/drawing/2014/main" id="{6909522C-AA7B-9B02-10DF-AD68BF5985E3}"/>
              </a:ext>
            </a:extLst>
          </p:cNvPr>
          <p:cNvPicPr>
            <a:picLocks noGrp="1" noRot="1" noChangeAspect="1" noMove="1" noResize="1" noEditPoints="1" noAdjustHandles="1" noChangeArrowheads="1" noChangeShapeType="1" noCrop="1"/>
          </p:cNvPicPr>
          <p:nvPr/>
        </p:nvPicPr>
        <p:blipFill>
          <a:blip r:embed="rId2"/>
          <a:stretch>
            <a:fillRect/>
          </a:stretch>
        </p:blipFill>
        <p:spPr>
          <a:xfrm>
            <a:off x="1216704" y="618821"/>
            <a:ext cx="9948285" cy="4994039"/>
          </a:xfrm>
          <a:prstGeom prst="rect">
            <a:avLst/>
          </a:prstGeom>
        </p:spPr>
      </p:pic>
    </p:spTree>
    <p:extLst>
      <p:ext uri="{BB962C8B-B14F-4D97-AF65-F5344CB8AC3E}">
        <p14:creationId xmlns:p14="http://schemas.microsoft.com/office/powerpoint/2010/main" val="2639763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2F074-7B6E-29C0-784B-4E34942B426D}"/>
              </a:ext>
            </a:extLst>
          </p:cNvPr>
          <p:cNvSpPr>
            <a:spLocks noGrp="1" noRot="1" noMove="1" noResize="1" noEditPoints="1" noAdjustHandles="1" noChangeArrowheads="1" noChangeShapeType="1"/>
          </p:cNvSpPr>
          <p:nvPr>
            <p:ph type="title"/>
          </p:nvPr>
        </p:nvSpPr>
        <p:spPr>
          <a:xfrm>
            <a:off x="3560758" y="1607933"/>
            <a:ext cx="4772025" cy="1693464"/>
          </a:xfrm>
        </p:spPr>
        <p:txBody>
          <a:bodyPr/>
          <a:lstStyle/>
          <a:p>
            <a:pPr algn="ctr"/>
            <a:r>
              <a:rPr lang="en-US" dirty="0"/>
              <a:t>Thanks for Learning</a:t>
            </a:r>
          </a:p>
        </p:txBody>
      </p:sp>
      <p:sp>
        <p:nvSpPr>
          <p:cNvPr id="3" name="Text Placeholder 2">
            <a:extLst>
              <a:ext uri="{FF2B5EF4-FFF2-40B4-BE49-F238E27FC236}">
                <a16:creationId xmlns:a16="http://schemas.microsoft.com/office/drawing/2014/main" id="{C6192061-AA0F-A193-F430-FC543E2D0D79}"/>
              </a:ext>
            </a:extLst>
          </p:cNvPr>
          <p:cNvSpPr>
            <a:spLocks noGrp="1" noRot="1" noMove="1" noResize="1" noEditPoints="1" noAdjustHandles="1" noChangeArrowheads="1" noChangeShapeType="1"/>
          </p:cNvSpPr>
          <p:nvPr>
            <p:ph type="body" sz="quarter" idx="19"/>
          </p:nvPr>
        </p:nvSpPr>
        <p:spPr>
          <a:xfrm>
            <a:off x="8237533" y="5172075"/>
            <a:ext cx="3489327" cy="974725"/>
          </a:xfrm>
        </p:spPr>
        <p:txBody>
          <a:bodyPr/>
          <a:lstStyle/>
          <a:p>
            <a:r>
              <a:rPr lang="en-US" dirty="0"/>
              <a:t>Clinical Staff Development</a:t>
            </a:r>
          </a:p>
          <a:p>
            <a:r>
              <a:rPr lang="en-US" dirty="0"/>
              <a:t>Tufts Medicine Care at Home</a:t>
            </a:r>
          </a:p>
          <a:p>
            <a:r>
              <a:rPr lang="en-US" dirty="0"/>
              <a:t>847 Rogers Street, Suite 201</a:t>
            </a:r>
          </a:p>
          <a:p>
            <a:r>
              <a:rPr lang="en-US" dirty="0"/>
              <a:t>Lowell, MA 01852</a:t>
            </a:r>
          </a:p>
        </p:txBody>
      </p:sp>
    </p:spTree>
    <p:extLst>
      <p:ext uri="{BB962C8B-B14F-4D97-AF65-F5344CB8AC3E}">
        <p14:creationId xmlns:p14="http://schemas.microsoft.com/office/powerpoint/2010/main" val="1717080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2789A2-7761-7EDC-5CB5-8DE13536E2EC}"/>
              </a:ext>
            </a:extLst>
          </p:cNvPr>
          <p:cNvSpPr>
            <a:spLocks noGrp="1" noRot="1" noMove="1" noResize="1" noEditPoints="1" noAdjustHandles="1" noChangeArrowheads="1" noChangeShapeType="1"/>
          </p:cNvSpPr>
          <p:nvPr>
            <p:ph sz="quarter" idx="12"/>
          </p:nvPr>
        </p:nvSpPr>
        <p:spPr>
          <a:xfrm>
            <a:off x="1416176" y="1017587"/>
            <a:ext cx="10250488" cy="5538788"/>
          </a:xfrm>
        </p:spPr>
        <p:txBody>
          <a:bodyPr/>
          <a:lstStyle/>
          <a:p>
            <a:r>
              <a:rPr lang="en-US" b="1" i="1" dirty="0"/>
              <a:t>By the end of this session, participants will be able to:</a:t>
            </a:r>
          </a:p>
          <a:p>
            <a:pPr marL="342900" indent="-342900">
              <a:buFont typeface="+mj-lt"/>
              <a:buAutoNum type="arabicPeriod"/>
            </a:pPr>
            <a:r>
              <a:rPr lang="en-US" sz="1700" dirty="0"/>
              <a:t>Describe the basic pathophysiology of pain, including the processes of transduction, transmission, perception, and modulation.</a:t>
            </a:r>
          </a:p>
          <a:p>
            <a:pPr marL="342900" indent="-342900">
              <a:buFont typeface="+mj-lt"/>
              <a:buAutoNum type="arabicPeriod"/>
            </a:pPr>
            <a:r>
              <a:rPr lang="en-US" sz="1700" dirty="0"/>
              <a:t>Identify appropriate tools and methods to perform a thorough pain assessment, including unidimensional and multidimensional approaches.</a:t>
            </a:r>
          </a:p>
          <a:p>
            <a:pPr marL="342900" indent="-342900">
              <a:buFont typeface="+mj-lt"/>
              <a:buAutoNum type="arabicPeriod"/>
            </a:pPr>
            <a:r>
              <a:rPr lang="en-US" sz="1700" dirty="0"/>
              <a:t>Differentiate between types of pain and provide clinical examples of each.</a:t>
            </a:r>
          </a:p>
          <a:p>
            <a:pPr marL="342900" indent="-342900">
              <a:buFont typeface="+mj-lt"/>
              <a:buAutoNum type="arabicPeriod"/>
            </a:pPr>
            <a:r>
              <a:rPr lang="en-US" sz="1700" dirty="0"/>
              <a:t>Recognize the impact of pain on a patient’s physical, emotional, and social quality of life.</a:t>
            </a:r>
          </a:p>
          <a:p>
            <a:pPr marL="342900" indent="-342900">
              <a:buFont typeface="+mj-lt"/>
              <a:buAutoNum type="arabicPeriod"/>
            </a:pPr>
            <a:r>
              <a:rPr lang="en-US" sz="1700" dirty="0"/>
              <a:t>Discuss how bias in healthcare can influence pain management, especially for patients on chronic opioid therapy, and list strategies to minimize its impact.</a:t>
            </a:r>
          </a:p>
          <a:p>
            <a:pPr marL="342900" indent="-342900">
              <a:buFont typeface="+mj-lt"/>
              <a:buAutoNum type="arabicPeriod"/>
            </a:pPr>
            <a:r>
              <a:rPr lang="en-US" sz="1700" dirty="0"/>
              <a:t>Explain the difference between physical dependence, tolerance, and addiction in the context of opioid therapy.</a:t>
            </a:r>
          </a:p>
          <a:p>
            <a:pPr marL="342900" indent="-342900">
              <a:buFont typeface="+mj-lt"/>
              <a:buAutoNum type="arabicPeriod"/>
            </a:pPr>
            <a:r>
              <a:rPr lang="en-US" sz="1700" dirty="0"/>
              <a:t>State current best practices and regulatory considerations for determining the highest safe therapeutic opioid dose.</a:t>
            </a:r>
          </a:p>
          <a:p>
            <a:pPr marL="342900" indent="-342900">
              <a:buFont typeface="+mj-lt"/>
              <a:buAutoNum type="arabicPeriod"/>
            </a:pPr>
            <a:r>
              <a:rPr lang="en-US" sz="1700" dirty="0"/>
              <a:t>Identify non-opioid pharmacologic and non-pharmacologic interventions to optimize pain control.</a:t>
            </a:r>
          </a:p>
          <a:p>
            <a:pPr marL="342900" indent="-342900">
              <a:buFont typeface="+mj-lt"/>
              <a:buAutoNum type="arabicPeriod"/>
            </a:pPr>
            <a:r>
              <a:rPr lang="en-US" sz="1700" dirty="0"/>
              <a:t>Demonstrate accurate and objective pain documentation, including initial assessment, interventions, and reassessment findings.</a:t>
            </a:r>
          </a:p>
        </p:txBody>
      </p:sp>
      <p:sp>
        <p:nvSpPr>
          <p:cNvPr id="3" name="Title 2">
            <a:extLst>
              <a:ext uri="{FF2B5EF4-FFF2-40B4-BE49-F238E27FC236}">
                <a16:creationId xmlns:a16="http://schemas.microsoft.com/office/drawing/2014/main" id="{E91019CB-0A7D-CBE2-FDFC-E41C3F3EFA9A}"/>
              </a:ext>
            </a:extLst>
          </p:cNvPr>
          <p:cNvSpPr>
            <a:spLocks/>
          </p:cNvSpPr>
          <p:nvPr>
            <p:ph type="title"/>
          </p:nvPr>
        </p:nvSpPr>
        <p:spPr>
          <a:xfrm>
            <a:off x="1482726" y="152474"/>
            <a:ext cx="10247312" cy="802555"/>
          </a:xfrm>
        </p:spPr>
        <p:txBody>
          <a:bodyPr/>
          <a:lstStyle/>
          <a:p>
            <a:pPr algn="ctr"/>
            <a:r>
              <a:rPr lang="en-US" dirty="0">
                <a:solidFill>
                  <a:schemeClr val="accent6"/>
                </a:solidFill>
              </a:rPr>
              <a:t>Learner Objectives</a:t>
            </a:r>
          </a:p>
        </p:txBody>
      </p:sp>
      <p:sp>
        <p:nvSpPr>
          <p:cNvPr id="4" name="Footer Placeholder 3">
            <a:extLst>
              <a:ext uri="{FF2B5EF4-FFF2-40B4-BE49-F238E27FC236}">
                <a16:creationId xmlns:a16="http://schemas.microsoft.com/office/drawing/2014/main" id="{7695A8CB-7728-C437-1C39-2D4E2B5F0267}"/>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5E344C5F-BBE9-3D02-2C6C-883D5839A251}"/>
              </a:ext>
            </a:extLst>
          </p:cNvPr>
          <p:cNvSpPr>
            <a:spLocks noGrp="1"/>
          </p:cNvSpPr>
          <p:nvPr>
            <p:ph type="sldNum" sz="quarter" idx="14"/>
          </p:nvPr>
        </p:nvSpPr>
        <p:spPr/>
        <p:txBody>
          <a:bodyPr/>
          <a:lstStyle/>
          <a:p>
            <a:fld id="{4F707B06-350F-4D10-8DBA-368B2838545A}" type="slidenum">
              <a:rPr lang="en-US" smtClean="0"/>
              <a:t>2</a:t>
            </a:fld>
            <a:endParaRPr lang="en-US" dirty="0"/>
          </a:p>
        </p:txBody>
      </p:sp>
    </p:spTree>
    <p:extLst>
      <p:ext uri="{BB962C8B-B14F-4D97-AF65-F5344CB8AC3E}">
        <p14:creationId xmlns:p14="http://schemas.microsoft.com/office/powerpoint/2010/main" val="34687406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8FA706-28E5-9E25-9857-2320DAA1C358}"/>
              </a:ext>
            </a:extLst>
          </p:cNvPr>
          <p:cNvSpPr>
            <a:spLocks noGrp="1"/>
          </p:cNvSpPr>
          <p:nvPr>
            <p:ph type="ftr" sz="quarter" idx="10"/>
          </p:nvPr>
        </p:nvSpPr>
        <p:spPr/>
        <p:txBody>
          <a:bodyPr/>
          <a:lstStyle/>
          <a:p>
            <a:r>
              <a:rPr lang="en-US" dirty="0"/>
              <a:t>Clinical Staff Development: Pain Assessment &amp; Management |  © Tufts Medicine 08/2025  |  Private and confidential. Not for redistribution.</a:t>
            </a:r>
          </a:p>
        </p:txBody>
      </p:sp>
      <p:sp>
        <p:nvSpPr>
          <p:cNvPr id="3" name="Slide Number Placeholder 2">
            <a:extLst>
              <a:ext uri="{FF2B5EF4-FFF2-40B4-BE49-F238E27FC236}">
                <a16:creationId xmlns:a16="http://schemas.microsoft.com/office/drawing/2014/main" id="{2FDBA0E7-DA3A-6955-64D4-91AD1900DCB1}"/>
              </a:ext>
            </a:extLst>
          </p:cNvPr>
          <p:cNvSpPr>
            <a:spLocks noGrp="1"/>
          </p:cNvSpPr>
          <p:nvPr>
            <p:ph type="sldNum" sz="quarter" idx="11"/>
          </p:nvPr>
        </p:nvSpPr>
        <p:spPr/>
        <p:txBody>
          <a:bodyPr/>
          <a:lstStyle/>
          <a:p>
            <a:fld id="{4F707B06-350F-4D10-8DBA-368B2838545A}" type="slidenum">
              <a:rPr lang="en-US" smtClean="0"/>
              <a:t>3</a:t>
            </a:fld>
            <a:endParaRPr lang="en-US" dirty="0"/>
          </a:p>
        </p:txBody>
      </p:sp>
      <p:sp>
        <p:nvSpPr>
          <p:cNvPr id="4" name="Title 3">
            <a:extLst>
              <a:ext uri="{FF2B5EF4-FFF2-40B4-BE49-F238E27FC236}">
                <a16:creationId xmlns:a16="http://schemas.microsoft.com/office/drawing/2014/main" id="{8A0A2C64-7317-7FB8-5036-541694B108E9}"/>
              </a:ext>
            </a:extLst>
          </p:cNvPr>
          <p:cNvSpPr>
            <a:spLocks noGrp="1" noRot="1" noMove="1" noResize="1" noEditPoints="1" noAdjustHandles="1" noChangeArrowheads="1" noChangeShapeType="1"/>
          </p:cNvSpPr>
          <p:nvPr>
            <p:ph type="title"/>
          </p:nvPr>
        </p:nvSpPr>
        <p:spPr>
          <a:xfrm>
            <a:off x="807794" y="448367"/>
            <a:ext cx="10250488" cy="5141913"/>
          </a:xfrm>
        </p:spPr>
        <p:txBody>
          <a:bodyPr/>
          <a:lstStyle/>
          <a:p>
            <a:pPr algn="ctr"/>
            <a:r>
              <a:rPr lang="en-US" dirty="0"/>
              <a:t>Pathophysiology, Impact, and Bias</a:t>
            </a:r>
          </a:p>
        </p:txBody>
      </p:sp>
    </p:spTree>
    <p:extLst>
      <p:ext uri="{BB962C8B-B14F-4D97-AF65-F5344CB8AC3E}">
        <p14:creationId xmlns:p14="http://schemas.microsoft.com/office/powerpoint/2010/main" val="221477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A5963F-4937-4AF3-5159-F09A5E24CE46}"/>
              </a:ext>
            </a:extLst>
          </p:cNvPr>
          <p:cNvSpPr>
            <a:spLocks noGrp="1"/>
          </p:cNvSpPr>
          <p:nvPr>
            <p:ph sz="quarter" idx="12"/>
          </p:nvPr>
        </p:nvSpPr>
        <p:spPr/>
        <p:txBody>
          <a:bodyPr/>
          <a:lstStyle/>
          <a:p>
            <a:pPr marL="285750" indent="-285750">
              <a:buFont typeface="Arial" panose="020B0604020202020204" pitchFamily="34" charset="0"/>
              <a:buChar char="•"/>
            </a:pPr>
            <a:r>
              <a:rPr lang="en-US" b="1" dirty="0"/>
              <a:t>Defined</a:t>
            </a:r>
            <a:r>
              <a:rPr lang="en-US" dirty="0"/>
              <a:t>: Pain is an unpleasant sensory and emotional experience associated with actual or potential tissue damage.</a:t>
            </a:r>
          </a:p>
          <a:p>
            <a:pPr marL="285750" indent="-285750">
              <a:buFont typeface="Arial" panose="020B0604020202020204" pitchFamily="34" charset="0"/>
              <a:buChar char="•"/>
            </a:pPr>
            <a:r>
              <a:rPr lang="en-US" b="1" dirty="0"/>
              <a:t>Physiology</a:t>
            </a:r>
            <a:r>
              <a:rPr lang="en-US" dirty="0"/>
              <a:t>:</a:t>
            </a:r>
          </a:p>
          <a:p>
            <a:pPr marL="569214" lvl="2" indent="-285750"/>
            <a:r>
              <a:rPr lang="en-US" i="1" dirty="0"/>
              <a:t>Transduction</a:t>
            </a:r>
            <a:r>
              <a:rPr lang="en-US" dirty="0"/>
              <a:t>: Noxious stimulus converted to electrical signals at nerve endings.</a:t>
            </a:r>
          </a:p>
          <a:p>
            <a:pPr marL="569214" lvl="2" indent="-285750"/>
            <a:r>
              <a:rPr lang="en-US" i="1" dirty="0"/>
              <a:t>Transmission</a:t>
            </a:r>
            <a:r>
              <a:rPr lang="en-US" dirty="0"/>
              <a:t>: Signals travel via peripheral nerves to spinal cord, then to brain.</a:t>
            </a:r>
          </a:p>
          <a:p>
            <a:pPr marL="569214" lvl="2" indent="-285750"/>
            <a:r>
              <a:rPr lang="en-US" i="1" dirty="0"/>
              <a:t>Perception</a:t>
            </a:r>
            <a:r>
              <a:rPr lang="en-US" dirty="0"/>
              <a:t>: Brain interprets the signal as pain, which is further influenced by mood, past experiences, and expectations.</a:t>
            </a:r>
          </a:p>
          <a:p>
            <a:pPr marL="569214" lvl="2" indent="-285750"/>
            <a:r>
              <a:rPr lang="en-US" i="1" dirty="0"/>
              <a:t>Modulation</a:t>
            </a:r>
            <a:r>
              <a:rPr lang="en-US" dirty="0"/>
              <a:t>: Neural mechanisms amplify or dampen pain signals.</a:t>
            </a:r>
          </a:p>
          <a:p>
            <a:pPr marL="285750" indent="-285750">
              <a:buFont typeface="Arial" panose="020B0604020202020204" pitchFamily="34" charset="0"/>
              <a:buChar char="•"/>
            </a:pPr>
            <a:r>
              <a:rPr lang="en-US" b="1" dirty="0"/>
              <a:t>Influencing factors</a:t>
            </a:r>
            <a:r>
              <a:rPr lang="en-US" dirty="0"/>
              <a:t>: Tissue injury, inflammation, never damage, central sensitization, and psychological state.</a:t>
            </a:r>
          </a:p>
          <a:p>
            <a:pPr marL="285750" indent="-285750"/>
            <a:endParaRPr lang="en-US" dirty="0"/>
          </a:p>
        </p:txBody>
      </p:sp>
      <p:sp>
        <p:nvSpPr>
          <p:cNvPr id="3" name="Title 2">
            <a:extLst>
              <a:ext uri="{FF2B5EF4-FFF2-40B4-BE49-F238E27FC236}">
                <a16:creationId xmlns:a16="http://schemas.microsoft.com/office/drawing/2014/main" id="{C11357C0-0F00-6B7B-A6C1-5F2AD645C119}"/>
              </a:ext>
            </a:extLst>
          </p:cNvPr>
          <p:cNvSpPr>
            <a:spLocks noGrp="1"/>
          </p:cNvSpPr>
          <p:nvPr>
            <p:ph type="title"/>
          </p:nvPr>
        </p:nvSpPr>
        <p:spPr/>
        <p:txBody>
          <a:bodyPr/>
          <a:lstStyle/>
          <a:p>
            <a:pPr algn="ctr"/>
            <a:r>
              <a:rPr lang="en-US" dirty="0">
                <a:solidFill>
                  <a:schemeClr val="accent6"/>
                </a:solidFill>
              </a:rPr>
              <a:t>Pathophysiology of Pain</a:t>
            </a:r>
          </a:p>
        </p:txBody>
      </p:sp>
      <p:sp>
        <p:nvSpPr>
          <p:cNvPr id="4" name="Footer Placeholder 3">
            <a:extLst>
              <a:ext uri="{FF2B5EF4-FFF2-40B4-BE49-F238E27FC236}">
                <a16:creationId xmlns:a16="http://schemas.microsoft.com/office/drawing/2014/main" id="{35317306-F0EA-27F9-4A45-5566EC7D3DC1}"/>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748E132F-2809-EF06-CB06-CF9282FC99F0}"/>
              </a:ext>
            </a:extLst>
          </p:cNvPr>
          <p:cNvSpPr>
            <a:spLocks noGrp="1"/>
          </p:cNvSpPr>
          <p:nvPr>
            <p:ph type="sldNum" sz="quarter" idx="14"/>
          </p:nvPr>
        </p:nvSpPr>
        <p:spPr/>
        <p:txBody>
          <a:bodyPr/>
          <a:lstStyle/>
          <a:p>
            <a:fld id="{4F707B06-350F-4D10-8DBA-368B2838545A}" type="slidenum">
              <a:rPr lang="en-US" smtClean="0"/>
              <a:t>4</a:t>
            </a:fld>
            <a:endParaRPr lang="en-US" dirty="0"/>
          </a:p>
        </p:txBody>
      </p:sp>
    </p:spTree>
    <p:extLst>
      <p:ext uri="{BB962C8B-B14F-4D97-AF65-F5344CB8AC3E}">
        <p14:creationId xmlns:p14="http://schemas.microsoft.com/office/powerpoint/2010/main" val="1550801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6CA53E-A119-85B4-F2D7-9F7E827724CF}"/>
              </a:ext>
            </a:extLst>
          </p:cNvPr>
          <p:cNvSpPr>
            <a:spLocks noGrp="1" noRot="1" noMove="1" noResize="1" noEditPoints="1" noAdjustHandles="1" noChangeArrowheads="1" noChangeShapeType="1"/>
          </p:cNvSpPr>
          <p:nvPr>
            <p:ph sz="quarter" idx="12"/>
          </p:nvPr>
        </p:nvSpPr>
        <p:spPr/>
        <p:txBody>
          <a:bodyPr/>
          <a:lstStyle/>
          <a:p>
            <a:r>
              <a:rPr lang="en-US" b="1" dirty="0"/>
              <a:t>Chronic Pain</a:t>
            </a:r>
            <a:r>
              <a:rPr lang="en-US" dirty="0"/>
              <a:t>:</a:t>
            </a:r>
          </a:p>
          <a:p>
            <a:pPr marL="285750" indent="-285750">
              <a:lnSpc>
                <a:spcPct val="150000"/>
              </a:lnSpc>
              <a:buFont typeface="Arial" panose="020B0604020202020204" pitchFamily="34" charset="0"/>
              <a:buChar char="•"/>
            </a:pPr>
            <a:r>
              <a:rPr lang="en-US" dirty="0"/>
              <a:t>Interferes with mobility, sleep, appetite, mood, relationships, and daily activities.</a:t>
            </a:r>
          </a:p>
          <a:p>
            <a:pPr marL="285750" indent="-285750">
              <a:lnSpc>
                <a:spcPct val="150000"/>
              </a:lnSpc>
              <a:buFont typeface="Arial" panose="020B0604020202020204" pitchFamily="34" charset="0"/>
              <a:buChar char="•"/>
            </a:pPr>
            <a:r>
              <a:rPr lang="en-US" dirty="0"/>
              <a:t>Can lead to anxiety, depression, social withdrawal, and increased healthcare utilization.</a:t>
            </a:r>
          </a:p>
          <a:p>
            <a:pPr marL="285750" indent="-285750">
              <a:lnSpc>
                <a:spcPct val="150000"/>
              </a:lnSpc>
              <a:buFont typeface="Arial" panose="020B0604020202020204" pitchFamily="34" charset="0"/>
              <a:buChar char="•"/>
            </a:pPr>
            <a:r>
              <a:rPr lang="en-US" dirty="0"/>
              <a:t>Chronic pain alters neurobiology, making pain more difficult to control over time</a:t>
            </a:r>
          </a:p>
        </p:txBody>
      </p:sp>
      <p:sp>
        <p:nvSpPr>
          <p:cNvPr id="3" name="Title 2">
            <a:extLst>
              <a:ext uri="{FF2B5EF4-FFF2-40B4-BE49-F238E27FC236}">
                <a16:creationId xmlns:a16="http://schemas.microsoft.com/office/drawing/2014/main" id="{27CAC57F-ABA8-95C4-7C2F-3ADF19329042}"/>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Impact on Quality of Life</a:t>
            </a:r>
          </a:p>
        </p:txBody>
      </p:sp>
      <p:sp>
        <p:nvSpPr>
          <p:cNvPr id="4" name="Footer Placeholder 3">
            <a:extLst>
              <a:ext uri="{FF2B5EF4-FFF2-40B4-BE49-F238E27FC236}">
                <a16:creationId xmlns:a16="http://schemas.microsoft.com/office/drawing/2014/main" id="{50516EDD-4454-7785-2C50-5AF1A4DD605D}"/>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92A6379D-EB7B-42BB-E6BD-9658DCAA22FB}"/>
              </a:ext>
            </a:extLst>
          </p:cNvPr>
          <p:cNvSpPr>
            <a:spLocks noGrp="1"/>
          </p:cNvSpPr>
          <p:nvPr>
            <p:ph type="sldNum" sz="quarter" idx="14"/>
          </p:nvPr>
        </p:nvSpPr>
        <p:spPr/>
        <p:txBody>
          <a:bodyPr/>
          <a:lstStyle/>
          <a:p>
            <a:fld id="{4F707B06-350F-4D10-8DBA-368B2838545A}" type="slidenum">
              <a:rPr lang="en-US" smtClean="0"/>
              <a:t>5</a:t>
            </a:fld>
            <a:endParaRPr lang="en-US" dirty="0"/>
          </a:p>
        </p:txBody>
      </p:sp>
    </p:spTree>
    <p:extLst>
      <p:ext uri="{BB962C8B-B14F-4D97-AF65-F5344CB8AC3E}">
        <p14:creationId xmlns:p14="http://schemas.microsoft.com/office/powerpoint/2010/main" val="1889805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5A77B9-7DC3-A5A5-B3E2-4089FDFE9188}"/>
              </a:ext>
            </a:extLst>
          </p:cNvPr>
          <p:cNvSpPr>
            <a:spLocks noGrp="1" noRot="1" noMove="1" noResize="1" noEditPoints="1" noAdjustHandles="1" noChangeArrowheads="1" noChangeShapeType="1"/>
          </p:cNvSpPr>
          <p:nvPr>
            <p:ph sz="quarter" idx="12"/>
          </p:nvPr>
        </p:nvSpPr>
        <p:spPr/>
        <p:txBody>
          <a:bodyPr/>
          <a:lstStyle/>
          <a:p>
            <a:r>
              <a:rPr lang="en-US" dirty="0"/>
              <a:t>In healthcare, </a:t>
            </a:r>
            <a:r>
              <a:rPr lang="en-US" b="1" i="1" dirty="0"/>
              <a:t>bias refers to the prejudice for or against an idea, object, or group</a:t>
            </a:r>
            <a:r>
              <a:rPr lang="en-US" dirty="0"/>
              <a:t>, often leading to unfair or discriminatory treatment – affecting various aspects of healthcare from diagnosis and treatment to patient interactions and access to care!</a:t>
            </a:r>
          </a:p>
          <a:p>
            <a:pPr marL="285750" indent="-285750">
              <a:lnSpc>
                <a:spcPct val="150000"/>
              </a:lnSpc>
              <a:buFont typeface="Arial" panose="020B0604020202020204" pitchFamily="34" charset="0"/>
              <a:buChar char="•"/>
            </a:pPr>
            <a:r>
              <a:rPr lang="en-US" dirty="0"/>
              <a:t>Implicit Bias – Unconscious, Subconscious (examples: racial/ethnic, gender, age, weight, socioeconomic status, language and accent(s), etc.)</a:t>
            </a:r>
          </a:p>
          <a:p>
            <a:pPr marL="285750" indent="-285750">
              <a:lnSpc>
                <a:spcPct val="150000"/>
              </a:lnSpc>
              <a:buFont typeface="Arial" panose="020B0604020202020204" pitchFamily="34" charset="0"/>
              <a:buChar char="•"/>
            </a:pPr>
            <a:r>
              <a:rPr lang="en-US" dirty="0"/>
              <a:t>Explicit Bias – Conscious, Intentional (examples: verbal/derogatory remarks based on race, work ethic, ethnicity; exclusionary practices, unequal treatment, pain management disparities (man vs. woman), assumptions about health based on weight, disability-related, etc.)</a:t>
            </a:r>
          </a:p>
          <a:p>
            <a:pPr marL="285750" indent="-285750">
              <a:lnSpc>
                <a:spcPct val="150000"/>
              </a:lnSpc>
              <a:buFont typeface="Arial" panose="020B0604020202020204" pitchFamily="34" charset="0"/>
              <a:buChar char="•"/>
            </a:pPr>
            <a:endParaRPr lang="en-US" dirty="0"/>
          </a:p>
          <a:p>
            <a:endParaRPr lang="en-US" dirty="0"/>
          </a:p>
        </p:txBody>
      </p:sp>
      <p:sp>
        <p:nvSpPr>
          <p:cNvPr id="3" name="Title 2">
            <a:extLst>
              <a:ext uri="{FF2B5EF4-FFF2-40B4-BE49-F238E27FC236}">
                <a16:creationId xmlns:a16="http://schemas.microsoft.com/office/drawing/2014/main" id="{27DB5E3B-AE13-A79F-E87A-E0FCC03DD150}"/>
              </a:ext>
            </a:extLst>
          </p:cNvPr>
          <p:cNvSpPr>
            <a:spLocks noGrp="1"/>
          </p:cNvSpPr>
          <p:nvPr>
            <p:ph type="title"/>
          </p:nvPr>
        </p:nvSpPr>
        <p:spPr/>
        <p:txBody>
          <a:bodyPr/>
          <a:lstStyle/>
          <a:p>
            <a:pPr algn="ctr"/>
            <a:r>
              <a:rPr lang="en-US" sz="2800" dirty="0">
                <a:solidFill>
                  <a:schemeClr val="accent6"/>
                </a:solidFill>
              </a:rPr>
              <a:t>Bias in Healthcare: Understanding the Challenges</a:t>
            </a:r>
          </a:p>
        </p:txBody>
      </p:sp>
      <p:sp>
        <p:nvSpPr>
          <p:cNvPr id="4" name="Footer Placeholder 3">
            <a:extLst>
              <a:ext uri="{FF2B5EF4-FFF2-40B4-BE49-F238E27FC236}">
                <a16:creationId xmlns:a16="http://schemas.microsoft.com/office/drawing/2014/main" id="{7A58A907-E262-2C18-271F-D1F0E7CD0FEC}"/>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4154EE32-E72C-3B8B-0165-9B14C01CCF72}"/>
              </a:ext>
            </a:extLst>
          </p:cNvPr>
          <p:cNvSpPr>
            <a:spLocks noGrp="1"/>
          </p:cNvSpPr>
          <p:nvPr>
            <p:ph type="sldNum" sz="quarter" idx="14"/>
          </p:nvPr>
        </p:nvSpPr>
        <p:spPr/>
        <p:txBody>
          <a:bodyPr/>
          <a:lstStyle/>
          <a:p>
            <a:fld id="{4F707B06-350F-4D10-8DBA-368B2838545A}" type="slidenum">
              <a:rPr lang="en-US" smtClean="0"/>
              <a:t>6</a:t>
            </a:fld>
            <a:endParaRPr lang="en-US" dirty="0"/>
          </a:p>
        </p:txBody>
      </p:sp>
    </p:spTree>
    <p:extLst>
      <p:ext uri="{BB962C8B-B14F-4D97-AF65-F5344CB8AC3E}">
        <p14:creationId xmlns:p14="http://schemas.microsoft.com/office/powerpoint/2010/main" val="2513723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F38D6-AD4C-854F-C706-3ECFD0FF05EC}"/>
              </a:ext>
            </a:extLst>
          </p:cNvPr>
          <p:cNvSpPr>
            <a:spLocks noGrp="1" noRot="1" noMove="1" noResize="1" noEditPoints="1" noAdjustHandles="1" noChangeArrowheads="1" noChangeShapeType="1"/>
          </p:cNvSpPr>
          <p:nvPr>
            <p:ph sz="quarter" idx="12"/>
          </p:nvPr>
        </p:nvSpPr>
        <p:spPr/>
        <p:txBody>
          <a:bodyPr/>
          <a:lstStyle/>
          <a:p>
            <a:r>
              <a:rPr lang="en-US" b="1" dirty="0"/>
              <a:t>Common sources of bias towards patients on chronic pain medications include:</a:t>
            </a:r>
          </a:p>
          <a:p>
            <a:pPr marL="285750" indent="-285750">
              <a:lnSpc>
                <a:spcPct val="150000"/>
              </a:lnSpc>
              <a:buFont typeface="Arial" panose="020B0604020202020204" pitchFamily="34" charset="0"/>
              <a:buChar char="•"/>
            </a:pPr>
            <a:r>
              <a:rPr lang="en-US" dirty="0"/>
              <a:t>Misconception that long-term opioid use automatically indicates addiction.</a:t>
            </a:r>
          </a:p>
          <a:p>
            <a:pPr marL="285750" indent="-285750">
              <a:lnSpc>
                <a:spcPct val="150000"/>
              </a:lnSpc>
              <a:buFont typeface="Arial" panose="020B0604020202020204" pitchFamily="34" charset="0"/>
              <a:buChar char="•"/>
            </a:pPr>
            <a:r>
              <a:rPr lang="en-US" dirty="0"/>
              <a:t>Stigma fueled by media coverage and opioid epidemic.</a:t>
            </a:r>
          </a:p>
          <a:p>
            <a:pPr marL="285750" indent="-285750">
              <a:lnSpc>
                <a:spcPct val="150000"/>
              </a:lnSpc>
              <a:buFont typeface="Arial" panose="020B0604020202020204" pitchFamily="34" charset="0"/>
              <a:buChar char="•"/>
            </a:pPr>
            <a:r>
              <a:rPr lang="en-US" dirty="0"/>
              <a:t>Lack of provider training in pain management and opioid stewardship.</a:t>
            </a:r>
          </a:p>
          <a:p>
            <a:pPr marL="285750" indent="-285750">
              <a:lnSpc>
                <a:spcPct val="150000"/>
              </a:lnSpc>
              <a:buFont typeface="Arial" panose="020B0604020202020204" pitchFamily="34" charset="0"/>
              <a:buChar char="•"/>
            </a:pPr>
            <a:r>
              <a:rPr lang="en-US" dirty="0"/>
              <a:t>Implicit bias toward patients with certain diagnosis (e.g., fibromyalgia, chronic low back pain).</a:t>
            </a:r>
          </a:p>
          <a:p>
            <a:pPr marL="285750" indent="-285750">
              <a:lnSpc>
                <a:spcPct val="150000"/>
              </a:lnSpc>
              <a:buFont typeface="Arial" panose="020B0604020202020204" pitchFamily="34" charset="0"/>
              <a:buChar char="•"/>
            </a:pPr>
            <a:r>
              <a:rPr lang="en-US" dirty="0"/>
              <a:t>Frustration from previous negative interactions with patients perceived as “demanding” or “noncompliant”</a:t>
            </a:r>
          </a:p>
        </p:txBody>
      </p:sp>
      <p:sp>
        <p:nvSpPr>
          <p:cNvPr id="3" name="Title 2">
            <a:extLst>
              <a:ext uri="{FF2B5EF4-FFF2-40B4-BE49-F238E27FC236}">
                <a16:creationId xmlns:a16="http://schemas.microsoft.com/office/drawing/2014/main" id="{1DA7FB1F-F54A-73EE-0B50-71A142216092}"/>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Healthcare Bias &amp; Chronic Pain Medication</a:t>
            </a:r>
          </a:p>
        </p:txBody>
      </p:sp>
      <p:sp>
        <p:nvSpPr>
          <p:cNvPr id="4" name="Footer Placeholder 3">
            <a:extLst>
              <a:ext uri="{FF2B5EF4-FFF2-40B4-BE49-F238E27FC236}">
                <a16:creationId xmlns:a16="http://schemas.microsoft.com/office/drawing/2014/main" id="{AE9EA519-B003-5ED9-162E-B2C9880559DD}"/>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B510E96F-D9CB-1B9D-BC2B-7566B304F6BE}"/>
              </a:ext>
            </a:extLst>
          </p:cNvPr>
          <p:cNvSpPr>
            <a:spLocks noGrp="1"/>
          </p:cNvSpPr>
          <p:nvPr>
            <p:ph type="sldNum" sz="quarter" idx="14"/>
          </p:nvPr>
        </p:nvSpPr>
        <p:spPr/>
        <p:txBody>
          <a:bodyPr/>
          <a:lstStyle/>
          <a:p>
            <a:fld id="{4F707B06-350F-4D10-8DBA-368B2838545A}" type="slidenum">
              <a:rPr lang="en-US" smtClean="0"/>
              <a:t>7</a:t>
            </a:fld>
            <a:endParaRPr lang="en-US" dirty="0"/>
          </a:p>
        </p:txBody>
      </p:sp>
    </p:spTree>
    <p:extLst>
      <p:ext uri="{BB962C8B-B14F-4D97-AF65-F5344CB8AC3E}">
        <p14:creationId xmlns:p14="http://schemas.microsoft.com/office/powerpoint/2010/main" val="1021387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314BE2-DC77-EBFC-9EE3-D4B5BA5940E4}"/>
              </a:ext>
            </a:extLst>
          </p:cNvPr>
          <p:cNvSpPr>
            <a:spLocks noGrp="1" noRot="1" noMove="1" noResize="1" noEditPoints="1" noAdjustHandles="1" noChangeArrowheads="1" noChangeShapeType="1"/>
          </p:cNvSpPr>
          <p:nvPr>
            <p:ph sz="quarter" idx="12"/>
          </p:nvPr>
        </p:nvSpPr>
        <p:spPr>
          <a:xfrm>
            <a:off x="1476374" y="1142999"/>
            <a:ext cx="10250488" cy="4822825"/>
          </a:xfrm>
        </p:spPr>
        <p:txBody>
          <a:bodyPr/>
          <a:lstStyle/>
          <a:p>
            <a:r>
              <a:rPr lang="en-US" b="1" dirty="0"/>
              <a:t>Physical Dependence</a:t>
            </a:r>
          </a:p>
          <a:p>
            <a:pPr marL="285750" indent="-285750">
              <a:buFont typeface="Arial" panose="020B0604020202020204" pitchFamily="34" charset="0"/>
              <a:buChar char="•"/>
            </a:pPr>
            <a:r>
              <a:rPr lang="en-US" dirty="0"/>
              <a:t>Physiological adaptation; withdrawal symptoms occur if stopped abruptly (dose dependent), which would be expected in long-term chronic pain treatment with opioids.</a:t>
            </a:r>
          </a:p>
          <a:p>
            <a:r>
              <a:rPr lang="en-US" b="1" dirty="0"/>
              <a:t>Tolerance</a:t>
            </a:r>
          </a:p>
          <a:p>
            <a:pPr marL="285750" indent="-285750">
              <a:buFont typeface="Arial" panose="020B0604020202020204" pitchFamily="34" charset="0"/>
              <a:buChar char="•"/>
            </a:pPr>
            <a:r>
              <a:rPr lang="en-US" dirty="0"/>
              <a:t>Need for higher doses to achieve the same therapeutic effect – this may occur over time, and at different rates for different individuals.</a:t>
            </a:r>
          </a:p>
          <a:p>
            <a:r>
              <a:rPr lang="en-US" b="1" dirty="0"/>
              <a:t>Addiction</a:t>
            </a:r>
          </a:p>
          <a:p>
            <a:pPr marL="285750" indent="-285750">
              <a:buFont typeface="Arial" panose="020B0604020202020204" pitchFamily="34" charset="0"/>
              <a:buChar char="•"/>
            </a:pPr>
            <a:r>
              <a:rPr lang="en-US" dirty="0"/>
              <a:t>Compulsive use despite harm; associated with cravings and loss of control</a:t>
            </a:r>
          </a:p>
          <a:p>
            <a:r>
              <a:rPr lang="en-US" b="1" dirty="0"/>
              <a:t>Pseudo-Addiction</a:t>
            </a:r>
          </a:p>
          <a:p>
            <a:pPr marL="285750" indent="-285750">
              <a:buFont typeface="Arial" panose="020B0604020202020204" pitchFamily="34" charset="0"/>
              <a:buChar char="•"/>
            </a:pPr>
            <a:r>
              <a:rPr lang="en-US" dirty="0"/>
              <a:t>This term is used to describe “drug-seeking behaviors” that mimic addictive behaviors but are not caused by a “true addiction” – </a:t>
            </a:r>
            <a:r>
              <a:rPr lang="en-US" i="1" dirty="0"/>
              <a:t>it is not driven by cravings for the drug’s euphoric effects</a:t>
            </a:r>
            <a:r>
              <a:rPr lang="en-US" dirty="0"/>
              <a:t>.</a:t>
            </a:r>
          </a:p>
          <a:p>
            <a:pPr marL="569214" lvl="2" indent="-285750"/>
            <a:r>
              <a:rPr lang="en-US" dirty="0"/>
              <a:t>Cause: Not being adequately treated with pain medication</a:t>
            </a:r>
          </a:p>
          <a:p>
            <a:pPr marL="569214" lvl="2" indent="-285750"/>
            <a:r>
              <a:rPr lang="en-US" dirty="0"/>
              <a:t>Resolves: If pain is adequately treated</a:t>
            </a:r>
          </a:p>
        </p:txBody>
      </p:sp>
      <p:sp>
        <p:nvSpPr>
          <p:cNvPr id="3" name="Title 2">
            <a:extLst>
              <a:ext uri="{FF2B5EF4-FFF2-40B4-BE49-F238E27FC236}">
                <a16:creationId xmlns:a16="http://schemas.microsoft.com/office/drawing/2014/main" id="{F9E8CB88-AF1A-1E44-A720-7AE6804ECA38}"/>
              </a:ext>
            </a:extLst>
          </p:cNvPr>
          <p:cNvSpPr>
            <a:spLocks noGrp="1" noRot="1" noMove="1" noResize="1" noEditPoints="1" noAdjustHandles="1" noChangeArrowheads="1" noChangeShapeType="1"/>
          </p:cNvSpPr>
          <p:nvPr>
            <p:ph type="title"/>
          </p:nvPr>
        </p:nvSpPr>
        <p:spPr>
          <a:xfrm>
            <a:off x="1479550" y="152474"/>
            <a:ext cx="10247312" cy="802555"/>
          </a:xfrm>
        </p:spPr>
        <p:txBody>
          <a:bodyPr/>
          <a:lstStyle/>
          <a:p>
            <a:pPr algn="ctr"/>
            <a:r>
              <a:rPr lang="en-US" dirty="0">
                <a:solidFill>
                  <a:schemeClr val="accent6"/>
                </a:solidFill>
              </a:rPr>
              <a:t>Dependence vs. Addiction</a:t>
            </a:r>
          </a:p>
        </p:txBody>
      </p:sp>
      <p:sp>
        <p:nvSpPr>
          <p:cNvPr id="4" name="Footer Placeholder 3">
            <a:extLst>
              <a:ext uri="{FF2B5EF4-FFF2-40B4-BE49-F238E27FC236}">
                <a16:creationId xmlns:a16="http://schemas.microsoft.com/office/drawing/2014/main" id="{686DC09C-F72D-ECF0-0A32-3CD65F8E388F}"/>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5ABA7CE1-E7A4-763D-0872-AEE9FD95A46E}"/>
              </a:ext>
            </a:extLst>
          </p:cNvPr>
          <p:cNvSpPr>
            <a:spLocks noGrp="1"/>
          </p:cNvSpPr>
          <p:nvPr>
            <p:ph type="sldNum" sz="quarter" idx="14"/>
          </p:nvPr>
        </p:nvSpPr>
        <p:spPr/>
        <p:txBody>
          <a:bodyPr/>
          <a:lstStyle/>
          <a:p>
            <a:fld id="{4F707B06-350F-4D10-8DBA-368B2838545A}" type="slidenum">
              <a:rPr lang="en-US" smtClean="0"/>
              <a:t>8</a:t>
            </a:fld>
            <a:endParaRPr lang="en-US" dirty="0"/>
          </a:p>
        </p:txBody>
      </p:sp>
    </p:spTree>
    <p:extLst>
      <p:ext uri="{BB962C8B-B14F-4D97-AF65-F5344CB8AC3E}">
        <p14:creationId xmlns:p14="http://schemas.microsoft.com/office/powerpoint/2010/main" val="2045555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85850E-C4D7-C4B9-4958-86CD24B48D3F}"/>
              </a:ext>
            </a:extLst>
          </p:cNvPr>
          <p:cNvSpPr>
            <a:spLocks noGrp="1" noRot="1" noMove="1" noResize="1" noEditPoints="1" noAdjustHandles="1" noChangeArrowheads="1" noChangeShapeType="1"/>
          </p:cNvSpPr>
          <p:nvPr>
            <p:ph sz="quarter" idx="12"/>
          </p:nvPr>
        </p:nvSpPr>
        <p:spPr/>
        <p:txBody>
          <a:bodyPr/>
          <a:lstStyle/>
          <a:p>
            <a:r>
              <a:rPr lang="en-US" b="1" dirty="0"/>
              <a:t>Consequences to the patients we serve:</a:t>
            </a:r>
          </a:p>
          <a:p>
            <a:pPr marL="285750" indent="-285750">
              <a:lnSpc>
                <a:spcPct val="150000"/>
              </a:lnSpc>
              <a:buFont typeface="Arial" panose="020B0604020202020204" pitchFamily="34" charset="0"/>
              <a:buChar char="•"/>
            </a:pPr>
            <a:r>
              <a:rPr lang="en-US" dirty="0"/>
              <a:t>Undertreatment of pain</a:t>
            </a:r>
          </a:p>
          <a:p>
            <a:pPr marL="285750" indent="-285750">
              <a:lnSpc>
                <a:spcPct val="150000"/>
              </a:lnSpc>
              <a:buFont typeface="Arial" panose="020B0604020202020204" pitchFamily="34" charset="0"/>
              <a:buChar char="•"/>
            </a:pPr>
            <a:r>
              <a:rPr lang="en-US" dirty="0"/>
              <a:t>Dismissal of patient reports</a:t>
            </a:r>
          </a:p>
          <a:p>
            <a:pPr marL="285750" indent="-285750">
              <a:lnSpc>
                <a:spcPct val="150000"/>
              </a:lnSpc>
              <a:buFont typeface="Arial" panose="020B0604020202020204" pitchFamily="34" charset="0"/>
              <a:buChar char="•"/>
            </a:pPr>
            <a:r>
              <a:rPr lang="en-US" dirty="0"/>
              <a:t>Avoidance of necessary opioid prescribing</a:t>
            </a:r>
          </a:p>
          <a:p>
            <a:pPr marL="285750" indent="-285750">
              <a:lnSpc>
                <a:spcPct val="150000"/>
              </a:lnSpc>
              <a:buFont typeface="Arial" panose="020B0604020202020204" pitchFamily="34" charset="0"/>
              <a:buChar char="•"/>
            </a:pPr>
            <a:r>
              <a:rPr lang="en-US" dirty="0"/>
              <a:t>Erosion of trust in the healthcare system</a:t>
            </a:r>
          </a:p>
        </p:txBody>
      </p:sp>
      <p:sp>
        <p:nvSpPr>
          <p:cNvPr id="3" name="Title 2">
            <a:extLst>
              <a:ext uri="{FF2B5EF4-FFF2-40B4-BE49-F238E27FC236}">
                <a16:creationId xmlns:a16="http://schemas.microsoft.com/office/drawing/2014/main" id="{DF0A7A03-4BE0-DDE4-9D45-3C5149EFFC8C}"/>
              </a:ext>
            </a:extLst>
          </p:cNvPr>
          <p:cNvSpPr>
            <a:spLocks noGrp="1" noRot="1" noMove="1" noResize="1" noEditPoints="1" noAdjustHandles="1" noChangeArrowheads="1" noChangeShapeType="1"/>
          </p:cNvSpPr>
          <p:nvPr>
            <p:ph type="title"/>
          </p:nvPr>
        </p:nvSpPr>
        <p:spPr/>
        <p:txBody>
          <a:bodyPr/>
          <a:lstStyle/>
          <a:p>
            <a:pPr algn="ctr"/>
            <a:r>
              <a:rPr lang="en-US" dirty="0">
                <a:solidFill>
                  <a:schemeClr val="accent6"/>
                </a:solidFill>
              </a:rPr>
              <a:t>Potential Consequences of Bias</a:t>
            </a:r>
          </a:p>
        </p:txBody>
      </p:sp>
      <p:sp>
        <p:nvSpPr>
          <p:cNvPr id="4" name="Footer Placeholder 3">
            <a:extLst>
              <a:ext uri="{FF2B5EF4-FFF2-40B4-BE49-F238E27FC236}">
                <a16:creationId xmlns:a16="http://schemas.microsoft.com/office/drawing/2014/main" id="{CFEBA3F9-B1DA-7E96-DD17-94746D8D9D3F}"/>
              </a:ext>
            </a:extLst>
          </p:cNvPr>
          <p:cNvSpPr>
            <a:spLocks noGrp="1"/>
          </p:cNvSpPr>
          <p:nvPr>
            <p:ph type="ftr" sz="quarter" idx="13"/>
          </p:nvPr>
        </p:nvSpPr>
        <p:spPr/>
        <p:txBody>
          <a:bodyPr/>
          <a:lstStyle/>
          <a:p>
            <a:r>
              <a:rPr lang="en-US" dirty="0"/>
              <a:t>Clinical Staff Development: Pain Assessment &amp; Management |  © Tufts Medicine 08/2025  |  Private and confidential. Not for redistribution.</a:t>
            </a:r>
          </a:p>
        </p:txBody>
      </p:sp>
      <p:sp>
        <p:nvSpPr>
          <p:cNvPr id="5" name="Slide Number Placeholder 4">
            <a:extLst>
              <a:ext uri="{FF2B5EF4-FFF2-40B4-BE49-F238E27FC236}">
                <a16:creationId xmlns:a16="http://schemas.microsoft.com/office/drawing/2014/main" id="{F2703025-FE13-B2A3-857E-D9CAD7DFAA6B}"/>
              </a:ext>
            </a:extLst>
          </p:cNvPr>
          <p:cNvSpPr>
            <a:spLocks noGrp="1"/>
          </p:cNvSpPr>
          <p:nvPr>
            <p:ph type="sldNum" sz="quarter" idx="14"/>
          </p:nvPr>
        </p:nvSpPr>
        <p:spPr/>
        <p:txBody>
          <a:bodyPr/>
          <a:lstStyle/>
          <a:p>
            <a:fld id="{4F707B06-350F-4D10-8DBA-368B2838545A}" type="slidenum">
              <a:rPr lang="en-US" smtClean="0"/>
              <a:t>9</a:t>
            </a:fld>
            <a:endParaRPr lang="en-US" dirty="0"/>
          </a:p>
        </p:txBody>
      </p:sp>
    </p:spTree>
    <p:extLst>
      <p:ext uri="{BB962C8B-B14F-4D97-AF65-F5344CB8AC3E}">
        <p14:creationId xmlns:p14="http://schemas.microsoft.com/office/powerpoint/2010/main" val="6274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Power Point Theme">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wer Point Theme" id="{AEC2DC14-1E06-4D1C-8A6C-8BB433306D27}" vid="{F941100E-86F8-4441-9E1B-22334FB65C49}"/>
    </a:ext>
  </a:extLst>
</a:theme>
</file>

<file path=ppt/theme/theme2.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 Point Theme</Template>
  <TotalTime>1167</TotalTime>
  <Words>1804</Words>
  <Application>Microsoft Office PowerPoint</Application>
  <PresentationFormat>Widescreen</PresentationFormat>
  <Paragraphs>147</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Aptos</vt:lpstr>
      <vt:lpstr>Arial</vt:lpstr>
      <vt:lpstr>Corbel</vt:lpstr>
      <vt:lpstr>Roboto</vt:lpstr>
      <vt:lpstr>Rockwell</vt:lpstr>
      <vt:lpstr>System Font Regular</vt:lpstr>
      <vt:lpstr>Verdana</vt:lpstr>
      <vt:lpstr>Power Point Theme</vt:lpstr>
      <vt:lpstr>Instructions</vt:lpstr>
      <vt:lpstr>Pain Assessment &amp; Pain Management</vt:lpstr>
      <vt:lpstr>Learner Objectives</vt:lpstr>
      <vt:lpstr>Pathophysiology, Impact, and Bias</vt:lpstr>
      <vt:lpstr>Pathophysiology of Pain</vt:lpstr>
      <vt:lpstr>Impact on Quality of Life</vt:lpstr>
      <vt:lpstr>Bias in Healthcare: Understanding the Challenges</vt:lpstr>
      <vt:lpstr>Healthcare Bias &amp; Chronic Pain Medication</vt:lpstr>
      <vt:lpstr>Dependence vs. Addiction</vt:lpstr>
      <vt:lpstr>Potential Consequences of Bias</vt:lpstr>
      <vt:lpstr>Clinical Approach to Reduce Bias</vt:lpstr>
      <vt:lpstr>Pain Assessment &amp; Treatment</vt:lpstr>
      <vt:lpstr>Pain Assessment - OLDCART</vt:lpstr>
      <vt:lpstr>Differentiating Pain Types</vt:lpstr>
      <vt:lpstr>Non-Opioid &amp; Adjuvant Treatments</vt:lpstr>
      <vt:lpstr>Therapeutic Dose Limits for Opioids</vt:lpstr>
      <vt:lpstr>Documentation &amp; Best Practices</vt:lpstr>
      <vt:lpstr>PowerPoint Presentation</vt:lpstr>
      <vt:lpstr>PowerPoint Presentation</vt:lpstr>
      <vt:lpstr>Thanks for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Tsoukalas, Nicole</dc:creator>
  <cp:lastModifiedBy>Tsoukalas, Nicole</cp:lastModifiedBy>
  <cp:revision>2</cp:revision>
  <dcterms:created xsi:type="dcterms:W3CDTF">2025-08-11T18:31:18Z</dcterms:created>
  <dcterms:modified xsi:type="dcterms:W3CDTF">2025-08-13T18:13:51Z</dcterms:modified>
</cp:coreProperties>
</file>