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315" r:id="rId2"/>
    <p:sldId id="314" r:id="rId3"/>
    <p:sldId id="292" r:id="rId4"/>
    <p:sldId id="300" r:id="rId5"/>
    <p:sldId id="258" r:id="rId6"/>
    <p:sldId id="310" r:id="rId7"/>
    <p:sldId id="311" r:id="rId8"/>
    <p:sldId id="260" r:id="rId9"/>
    <p:sldId id="273" r:id="rId10"/>
    <p:sldId id="271" r:id="rId11"/>
    <p:sldId id="261" r:id="rId12"/>
    <p:sldId id="269" r:id="rId13"/>
    <p:sldId id="274" r:id="rId14"/>
    <p:sldId id="301" r:id="rId15"/>
    <p:sldId id="286" r:id="rId16"/>
    <p:sldId id="312" r:id="rId17"/>
    <p:sldId id="276" r:id="rId18"/>
    <p:sldId id="296" r:id="rId19"/>
    <p:sldId id="302" r:id="rId20"/>
    <p:sldId id="277" r:id="rId21"/>
    <p:sldId id="297" r:id="rId22"/>
    <p:sldId id="308" r:id="rId23"/>
    <p:sldId id="307" r:id="rId24"/>
    <p:sldId id="294" r:id="rId25"/>
    <p:sldId id="309" r:id="rId26"/>
    <p:sldId id="295" r:id="rId27"/>
    <p:sldId id="298" r:id="rId28"/>
    <p:sldId id="279" r:id="rId29"/>
    <p:sldId id="281" r:id="rId30"/>
    <p:sldId id="287" r:id="rId31"/>
    <p:sldId id="289" r:id="rId32"/>
    <p:sldId id="266" r:id="rId33"/>
    <p:sldId id="267" r:id="rId34"/>
    <p:sldId id="263" r:id="rId35"/>
    <p:sldId id="268" r:id="rId36"/>
    <p:sldId id="280" r:id="rId37"/>
    <p:sldId id="283" r:id="rId38"/>
    <p:sldId id="313" r:id="rId39"/>
    <p:sldId id="299" r:id="rId40"/>
    <p:sldId id="288" r:id="rId41"/>
    <p:sldId id="291" r:id="rId42"/>
    <p:sldId id="290" r:id="rId43"/>
    <p:sldId id="303" r:id="rId44"/>
    <p:sldId id="305" r:id="rId45"/>
    <p:sldId id="306" r:id="rId46"/>
    <p:sldId id="272"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DF941-26F4-4C88-AB18-BECC3C01A8B8}" v="164" dt="2025-08-14T12:53:27.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2" autoAdjust="0"/>
    <p:restoredTop sz="80846" autoAdjust="0"/>
  </p:normalViewPr>
  <p:slideViewPr>
    <p:cSldViewPr snapToGrid="0">
      <p:cViewPr varScale="1">
        <p:scale>
          <a:sx n="90" d="100"/>
          <a:sy n="90" d="100"/>
        </p:scale>
        <p:origin x="4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oukalas, Nicole" userId="d103fb7e-c8e0-4b00-94d4-f021c1584d6d" providerId="ADAL" clId="{20FDF941-26F4-4C88-AB18-BECC3C01A8B8}"/>
    <pc:docChg chg="undo custSel addSld delSld modSld sldOrd modNotesMaster">
      <pc:chgData name="Tsoukalas, Nicole" userId="d103fb7e-c8e0-4b00-94d4-f021c1584d6d" providerId="ADAL" clId="{20FDF941-26F4-4C88-AB18-BECC3C01A8B8}" dt="2025-08-14T13:27:17.168" v="6387" actId="20577"/>
      <pc:docMkLst>
        <pc:docMk/>
      </pc:docMkLst>
      <pc:sldChg chg="del">
        <pc:chgData name="Tsoukalas, Nicole" userId="d103fb7e-c8e0-4b00-94d4-f021c1584d6d" providerId="ADAL" clId="{20FDF941-26F4-4C88-AB18-BECC3C01A8B8}" dt="2025-08-14T12:34:50.382" v="4898" actId="47"/>
        <pc:sldMkLst>
          <pc:docMk/>
          <pc:sldMk cId="1807323842" sldId="256"/>
        </pc:sldMkLst>
      </pc:sldChg>
      <pc:sldChg chg="addSp delSp modSp mod">
        <pc:chgData name="Tsoukalas, Nicole" userId="d103fb7e-c8e0-4b00-94d4-f021c1584d6d" providerId="ADAL" clId="{20FDF941-26F4-4C88-AB18-BECC3C01A8B8}" dt="2025-08-14T12:20:06.690" v="4309" actId="12"/>
        <pc:sldMkLst>
          <pc:docMk/>
          <pc:sldMk cId="3857924475" sldId="258"/>
        </pc:sldMkLst>
        <pc:spChg chg="del mod">
          <ac:chgData name="Tsoukalas, Nicole" userId="d103fb7e-c8e0-4b00-94d4-f021c1584d6d" providerId="ADAL" clId="{20FDF941-26F4-4C88-AB18-BECC3C01A8B8}" dt="2025-08-13T19:46:06.060" v="19" actId="478"/>
          <ac:spMkLst>
            <pc:docMk/>
            <pc:sldMk cId="3857924475" sldId="258"/>
            <ac:spMk id="2" creationId="{6A3507E0-319B-FB8F-DC7B-F563FAF491F2}"/>
          </ac:spMkLst>
        </pc:spChg>
        <pc:spChg chg="mod">
          <ac:chgData name="Tsoukalas, Nicole" userId="d103fb7e-c8e0-4b00-94d4-f021c1584d6d" providerId="ADAL" clId="{20FDF941-26F4-4C88-AB18-BECC3C01A8B8}" dt="2025-08-14T11:20:06.255" v="154" actId="34135"/>
          <ac:spMkLst>
            <pc:docMk/>
            <pc:sldMk cId="3857924475" sldId="258"/>
            <ac:spMk id="4" creationId="{B6F7C8A4-CC5E-332D-DFD2-06BAA5BE47C7}"/>
          </ac:spMkLst>
        </pc:spChg>
        <pc:spChg chg="mod">
          <ac:chgData name="Tsoukalas, Nicole" userId="d103fb7e-c8e0-4b00-94d4-f021c1584d6d" providerId="ADAL" clId="{20FDF941-26F4-4C88-AB18-BECC3C01A8B8}" dt="2025-08-14T12:20:06.690" v="4309" actId="12"/>
          <ac:spMkLst>
            <pc:docMk/>
            <pc:sldMk cId="3857924475" sldId="258"/>
            <ac:spMk id="6" creationId="{3E60EB49-EE08-9620-38E9-B73AEECB77B2}"/>
          </ac:spMkLst>
        </pc:spChg>
        <pc:spChg chg="del mod">
          <ac:chgData name="Tsoukalas, Nicole" userId="d103fb7e-c8e0-4b00-94d4-f021c1584d6d" providerId="ADAL" clId="{20FDF941-26F4-4C88-AB18-BECC3C01A8B8}" dt="2025-08-14T11:21:16.480" v="177" actId="478"/>
          <ac:spMkLst>
            <pc:docMk/>
            <pc:sldMk cId="3857924475" sldId="258"/>
            <ac:spMk id="7" creationId="{E58B5FF6-0863-8FDC-4F51-7705682CA367}"/>
          </ac:spMkLst>
        </pc:spChg>
        <pc:spChg chg="add del mod">
          <ac:chgData name="Tsoukalas, Nicole" userId="d103fb7e-c8e0-4b00-94d4-f021c1584d6d" providerId="ADAL" clId="{20FDF941-26F4-4C88-AB18-BECC3C01A8B8}" dt="2025-08-14T11:21:06.532" v="173" actId="6549"/>
          <ac:spMkLst>
            <pc:docMk/>
            <pc:sldMk cId="3857924475" sldId="258"/>
            <ac:spMk id="8" creationId="{8F4ADC26-5FC9-A53F-903C-2DA30C9C50B7}"/>
          </ac:spMkLst>
        </pc:spChg>
        <pc:spChg chg="add mod">
          <ac:chgData name="Tsoukalas, Nicole" userId="d103fb7e-c8e0-4b00-94d4-f021c1584d6d" providerId="ADAL" clId="{20FDF941-26F4-4C88-AB18-BECC3C01A8B8}" dt="2025-08-13T19:46:45.928" v="30" actId="34135"/>
          <ac:spMkLst>
            <pc:docMk/>
            <pc:sldMk cId="3857924475" sldId="258"/>
            <ac:spMk id="10" creationId="{F99E12BC-AD17-00D5-5744-6EC90B763112}"/>
          </ac:spMkLst>
        </pc:spChg>
        <pc:picChg chg="mod">
          <ac:chgData name="Tsoukalas, Nicole" userId="d103fb7e-c8e0-4b00-94d4-f021c1584d6d" providerId="ADAL" clId="{20FDF941-26F4-4C88-AB18-BECC3C01A8B8}" dt="2025-08-14T11:21:12.105" v="175" actId="34135"/>
          <ac:picMkLst>
            <pc:docMk/>
            <pc:sldMk cId="3857924475" sldId="258"/>
            <ac:picMk id="3" creationId="{85109579-0D01-0C27-C822-4157326A15C2}"/>
          </ac:picMkLst>
        </pc:picChg>
        <pc:picChg chg="add del">
          <ac:chgData name="Tsoukalas, Nicole" userId="d103fb7e-c8e0-4b00-94d4-f021c1584d6d" providerId="ADAL" clId="{20FDF941-26F4-4C88-AB18-BECC3C01A8B8}" dt="2025-08-14T11:20:49.196" v="166" actId="478"/>
          <ac:picMkLst>
            <pc:docMk/>
            <pc:sldMk cId="3857924475" sldId="258"/>
            <ac:picMk id="5" creationId="{2660E312-1FE8-73B3-C952-5CBCB8898213}"/>
          </ac:picMkLst>
        </pc:picChg>
        <pc:picChg chg="add del mod">
          <ac:chgData name="Tsoukalas, Nicole" userId="d103fb7e-c8e0-4b00-94d4-f021c1584d6d" providerId="ADAL" clId="{20FDF941-26F4-4C88-AB18-BECC3C01A8B8}" dt="2025-08-13T19:46:40.150" v="28" actId="478"/>
          <ac:picMkLst>
            <pc:docMk/>
            <pc:sldMk cId="3857924475" sldId="258"/>
            <ac:picMk id="9" creationId="{E71B2D80-9BB3-64C5-6C5C-0B335CCB5F94}"/>
          </ac:picMkLst>
        </pc:picChg>
      </pc:sldChg>
      <pc:sldChg chg="addSp delSp modSp mod">
        <pc:chgData name="Tsoukalas, Nicole" userId="d103fb7e-c8e0-4b00-94d4-f021c1584d6d" providerId="ADAL" clId="{20FDF941-26F4-4C88-AB18-BECC3C01A8B8}" dt="2025-08-14T11:23:24.159" v="201" actId="34135"/>
        <pc:sldMkLst>
          <pc:docMk/>
          <pc:sldMk cId="3977694925" sldId="260"/>
        </pc:sldMkLst>
        <pc:spChg chg="del">
          <ac:chgData name="Tsoukalas, Nicole" userId="d103fb7e-c8e0-4b00-94d4-f021c1584d6d" providerId="ADAL" clId="{20FDF941-26F4-4C88-AB18-BECC3C01A8B8}" dt="2025-08-13T19:47:21.594" v="37" actId="478"/>
          <ac:spMkLst>
            <pc:docMk/>
            <pc:sldMk cId="3977694925" sldId="260"/>
            <ac:spMk id="2" creationId="{780DC83D-41FD-C4FF-CD6B-E4CFC4CB1F01}"/>
          </ac:spMkLst>
        </pc:spChg>
        <pc:spChg chg="add mod">
          <ac:chgData name="Tsoukalas, Nicole" userId="d103fb7e-c8e0-4b00-94d4-f021c1584d6d" providerId="ADAL" clId="{20FDF941-26F4-4C88-AB18-BECC3C01A8B8}" dt="2025-08-13T19:47:28.717" v="39" actId="34135"/>
          <ac:spMkLst>
            <pc:docMk/>
            <pc:sldMk cId="3977694925" sldId="260"/>
            <ac:spMk id="4" creationId="{83C01119-2A33-FBF1-BAEA-F157650E71CF}"/>
          </ac:spMkLst>
        </pc:spChg>
        <pc:spChg chg="mod">
          <ac:chgData name="Tsoukalas, Nicole" userId="d103fb7e-c8e0-4b00-94d4-f021c1584d6d" providerId="ADAL" clId="{20FDF941-26F4-4C88-AB18-BECC3C01A8B8}" dt="2025-08-14T11:23:20.315" v="200" actId="34135"/>
          <ac:spMkLst>
            <pc:docMk/>
            <pc:sldMk cId="3977694925" sldId="260"/>
            <ac:spMk id="10" creationId="{6524CC8B-21DC-31A2-7D0F-ABC2404B7687}"/>
          </ac:spMkLst>
        </pc:spChg>
        <pc:spChg chg="mod">
          <ac:chgData name="Tsoukalas, Nicole" userId="d103fb7e-c8e0-4b00-94d4-f021c1584d6d" providerId="ADAL" clId="{20FDF941-26F4-4C88-AB18-BECC3C01A8B8}" dt="2025-08-14T11:23:24.159" v="201" actId="34135"/>
          <ac:spMkLst>
            <pc:docMk/>
            <pc:sldMk cId="3977694925" sldId="260"/>
            <ac:spMk id="14" creationId="{59F54B14-3812-7781-BF37-4C281B9420A4}"/>
          </ac:spMkLst>
        </pc:spChg>
        <pc:picChg chg="mod">
          <ac:chgData name="Tsoukalas, Nicole" userId="d103fb7e-c8e0-4b00-94d4-f021c1584d6d" providerId="ADAL" clId="{20FDF941-26F4-4C88-AB18-BECC3C01A8B8}" dt="2025-08-14T11:23:14.193" v="199" actId="34135"/>
          <ac:picMkLst>
            <pc:docMk/>
            <pc:sldMk cId="3977694925" sldId="260"/>
            <ac:picMk id="3076" creationId="{32F37C77-1A14-8FD9-667A-45544AA328AA}"/>
          </ac:picMkLst>
        </pc:picChg>
      </pc:sldChg>
      <pc:sldChg chg="addSp delSp modSp mod">
        <pc:chgData name="Tsoukalas, Nicole" userId="d103fb7e-c8e0-4b00-94d4-f021c1584d6d" providerId="ADAL" clId="{20FDF941-26F4-4C88-AB18-BECC3C01A8B8}" dt="2025-08-14T12:26:27.433" v="4535" actId="5793"/>
        <pc:sldMkLst>
          <pc:docMk/>
          <pc:sldMk cId="2756978506" sldId="261"/>
        </pc:sldMkLst>
        <pc:spChg chg="del">
          <ac:chgData name="Tsoukalas, Nicole" userId="d103fb7e-c8e0-4b00-94d4-f021c1584d6d" providerId="ADAL" clId="{20FDF941-26F4-4C88-AB18-BECC3C01A8B8}" dt="2025-08-13T19:47:50.096" v="46" actId="478"/>
          <ac:spMkLst>
            <pc:docMk/>
            <pc:sldMk cId="2756978506" sldId="261"/>
            <ac:spMk id="2" creationId="{FFC34528-65CD-D352-F8D6-6A6E2D23DF68}"/>
          </ac:spMkLst>
        </pc:spChg>
        <pc:spChg chg="mod">
          <ac:chgData name="Tsoukalas, Nicole" userId="d103fb7e-c8e0-4b00-94d4-f021c1584d6d" providerId="ADAL" clId="{20FDF941-26F4-4C88-AB18-BECC3C01A8B8}" dt="2025-08-14T12:26:27.433" v="4535" actId="5793"/>
          <ac:spMkLst>
            <pc:docMk/>
            <pc:sldMk cId="2756978506" sldId="261"/>
            <ac:spMk id="4" creationId="{B6F7C8A4-CC5E-332D-DFD2-06BAA5BE47C7}"/>
          </ac:spMkLst>
        </pc:spChg>
        <pc:spChg chg="mod">
          <ac:chgData name="Tsoukalas, Nicole" userId="d103fb7e-c8e0-4b00-94d4-f021c1584d6d" providerId="ADAL" clId="{20FDF941-26F4-4C88-AB18-BECC3C01A8B8}" dt="2025-08-14T12:26:13.183" v="4534" actId="113"/>
          <ac:spMkLst>
            <pc:docMk/>
            <pc:sldMk cId="2756978506" sldId="261"/>
            <ac:spMk id="6" creationId="{3E60EB49-EE08-9620-38E9-B73AEECB77B2}"/>
          </ac:spMkLst>
        </pc:spChg>
        <pc:spChg chg="add mod">
          <ac:chgData name="Tsoukalas, Nicole" userId="d103fb7e-c8e0-4b00-94d4-f021c1584d6d" providerId="ADAL" clId="{20FDF941-26F4-4C88-AB18-BECC3C01A8B8}" dt="2025-08-13T19:48:03.991" v="50" actId="34135"/>
          <ac:spMkLst>
            <pc:docMk/>
            <pc:sldMk cId="2756978506" sldId="261"/>
            <ac:spMk id="7" creationId="{A2287812-3088-5BDA-57E6-31B31C1D343D}"/>
          </ac:spMkLst>
        </pc:spChg>
        <pc:picChg chg="mod">
          <ac:chgData name="Tsoukalas, Nicole" userId="d103fb7e-c8e0-4b00-94d4-f021c1584d6d" providerId="ADAL" clId="{20FDF941-26F4-4C88-AB18-BECC3C01A8B8}" dt="2025-08-13T19:47:57.176" v="48" actId="34135"/>
          <ac:picMkLst>
            <pc:docMk/>
            <pc:sldMk cId="2756978506" sldId="261"/>
            <ac:picMk id="5" creationId="{2660E312-1FE8-73B3-C952-5CBCB8898213}"/>
          </ac:picMkLst>
        </pc:picChg>
        <pc:picChg chg="mod">
          <ac:chgData name="Tsoukalas, Nicole" userId="d103fb7e-c8e0-4b00-94d4-f021c1584d6d" providerId="ADAL" clId="{20FDF941-26F4-4C88-AB18-BECC3C01A8B8}" dt="2025-08-14T11:24:55.171" v="223" actId="34135"/>
          <ac:picMkLst>
            <pc:docMk/>
            <pc:sldMk cId="2756978506" sldId="261"/>
            <ac:picMk id="9" creationId="{45DF5EB9-A0C1-D09A-B6F1-909044496784}"/>
          </ac:picMkLst>
        </pc:picChg>
      </pc:sldChg>
      <pc:sldChg chg="addSp delSp modSp mod">
        <pc:chgData name="Tsoukalas, Nicole" userId="d103fb7e-c8e0-4b00-94d4-f021c1584d6d" providerId="ADAL" clId="{20FDF941-26F4-4C88-AB18-BECC3C01A8B8}" dt="2025-08-14T11:36:54.692" v="441"/>
        <pc:sldMkLst>
          <pc:docMk/>
          <pc:sldMk cId="4244136546" sldId="263"/>
        </pc:sldMkLst>
        <pc:spChg chg="mod">
          <ac:chgData name="Tsoukalas, Nicole" userId="d103fb7e-c8e0-4b00-94d4-f021c1584d6d" providerId="ADAL" clId="{20FDF941-26F4-4C88-AB18-BECC3C01A8B8}" dt="2025-08-14T11:36:32.019" v="434" actId="34135"/>
          <ac:spMkLst>
            <pc:docMk/>
            <pc:sldMk cId="4244136546" sldId="263"/>
            <ac:spMk id="4" creationId="{B6F7C8A4-CC5E-332D-DFD2-06BAA5BE47C7}"/>
          </ac:spMkLst>
        </pc:spChg>
        <pc:spChg chg="del">
          <ac:chgData name="Tsoukalas, Nicole" userId="d103fb7e-c8e0-4b00-94d4-f021c1584d6d" providerId="ADAL" clId="{20FDF941-26F4-4C88-AB18-BECC3C01A8B8}" dt="2025-08-13T19:50:07.175" v="86" actId="478"/>
          <ac:spMkLst>
            <pc:docMk/>
            <pc:sldMk cId="4244136546" sldId="263"/>
            <ac:spMk id="6" creationId="{F8F5AC2C-A118-62CD-71CA-ECB7363694EC}"/>
          </ac:spMkLst>
        </pc:spChg>
        <pc:spChg chg="add mod">
          <ac:chgData name="Tsoukalas, Nicole" userId="d103fb7e-c8e0-4b00-94d4-f021c1584d6d" providerId="ADAL" clId="{20FDF941-26F4-4C88-AB18-BECC3C01A8B8}" dt="2025-08-14T11:36:54.692" v="441"/>
          <ac:spMkLst>
            <pc:docMk/>
            <pc:sldMk cId="4244136546" sldId="263"/>
            <ac:spMk id="10" creationId="{EA0C7498-0BD9-8459-EE20-664919378DE6}"/>
          </ac:spMkLst>
        </pc:spChg>
        <pc:picChg chg="add">
          <ac:chgData name="Tsoukalas, Nicole" userId="d103fb7e-c8e0-4b00-94d4-f021c1584d6d" providerId="ADAL" clId="{20FDF941-26F4-4C88-AB18-BECC3C01A8B8}" dt="2025-08-14T11:36:51.311" v="440"/>
          <ac:picMkLst>
            <pc:docMk/>
            <pc:sldMk cId="4244136546" sldId="263"/>
            <ac:picMk id="6" creationId="{57F2F255-2DCA-5B6F-53E2-771647FB04BB}"/>
          </ac:picMkLst>
        </pc:picChg>
        <pc:picChg chg="mod">
          <ac:chgData name="Tsoukalas, Nicole" userId="d103fb7e-c8e0-4b00-94d4-f021c1584d6d" providerId="ADAL" clId="{20FDF941-26F4-4C88-AB18-BECC3C01A8B8}" dt="2025-08-14T11:36:49.738" v="439" actId="34135"/>
          <ac:picMkLst>
            <pc:docMk/>
            <pc:sldMk cId="4244136546" sldId="263"/>
            <ac:picMk id="7" creationId="{5275D842-E3F9-F795-9F5B-7394D1229191}"/>
          </ac:picMkLst>
        </pc:picChg>
      </pc:sldChg>
      <pc:sldChg chg="modSp mod">
        <pc:chgData name="Tsoukalas, Nicole" userId="d103fb7e-c8e0-4b00-94d4-f021c1584d6d" providerId="ADAL" clId="{20FDF941-26F4-4C88-AB18-BECC3C01A8B8}" dt="2025-08-14T11:36:21.580" v="430" actId="34135"/>
        <pc:sldMkLst>
          <pc:docMk/>
          <pc:sldMk cId="1881689840" sldId="266"/>
        </pc:sldMkLst>
        <pc:picChg chg="mod">
          <ac:chgData name="Tsoukalas, Nicole" userId="d103fb7e-c8e0-4b00-94d4-f021c1584d6d" providerId="ADAL" clId="{20FDF941-26F4-4C88-AB18-BECC3C01A8B8}" dt="2025-08-14T11:36:21.580" v="430" actId="34135"/>
          <ac:picMkLst>
            <pc:docMk/>
            <pc:sldMk cId="1881689840" sldId="266"/>
            <ac:picMk id="7" creationId="{6EC50EF0-66B4-FF6D-AC91-686534A163CD}"/>
          </ac:picMkLst>
        </pc:picChg>
      </pc:sldChg>
      <pc:sldChg chg="modSp mod">
        <pc:chgData name="Tsoukalas, Nicole" userId="d103fb7e-c8e0-4b00-94d4-f021c1584d6d" providerId="ADAL" clId="{20FDF941-26F4-4C88-AB18-BECC3C01A8B8}" dt="2025-08-14T11:36:25.170" v="431" actId="34135"/>
        <pc:sldMkLst>
          <pc:docMk/>
          <pc:sldMk cId="3538150918" sldId="267"/>
        </pc:sldMkLst>
        <pc:picChg chg="mod">
          <ac:chgData name="Tsoukalas, Nicole" userId="d103fb7e-c8e0-4b00-94d4-f021c1584d6d" providerId="ADAL" clId="{20FDF941-26F4-4C88-AB18-BECC3C01A8B8}" dt="2025-08-14T11:36:25.170" v="431" actId="34135"/>
          <ac:picMkLst>
            <pc:docMk/>
            <pc:sldMk cId="3538150918" sldId="267"/>
            <ac:picMk id="3" creationId="{917F9956-1646-AF8B-99C6-E5F1A012D0C6}"/>
          </ac:picMkLst>
        </pc:picChg>
      </pc:sldChg>
      <pc:sldChg chg="addSp delSp modSp mod">
        <pc:chgData name="Tsoukalas, Nicole" userId="d103fb7e-c8e0-4b00-94d4-f021c1584d6d" providerId="ADAL" clId="{20FDF941-26F4-4C88-AB18-BECC3C01A8B8}" dt="2025-08-14T11:37:33.773" v="453" actId="34135"/>
        <pc:sldMkLst>
          <pc:docMk/>
          <pc:sldMk cId="2912361851" sldId="268"/>
        </pc:sldMkLst>
        <pc:spChg chg="mod">
          <ac:chgData name="Tsoukalas, Nicole" userId="d103fb7e-c8e0-4b00-94d4-f021c1584d6d" providerId="ADAL" clId="{20FDF941-26F4-4C88-AB18-BECC3C01A8B8}" dt="2025-08-14T11:37:18.860" v="448" actId="34135"/>
          <ac:spMkLst>
            <pc:docMk/>
            <pc:sldMk cId="2912361851" sldId="268"/>
            <ac:spMk id="2" creationId="{D063C74D-A4A0-73EC-9E52-945966A5B4A3}"/>
          </ac:spMkLst>
        </pc:spChg>
        <pc:spChg chg="add mod">
          <ac:chgData name="Tsoukalas, Nicole" userId="d103fb7e-c8e0-4b00-94d4-f021c1584d6d" providerId="ADAL" clId="{20FDF941-26F4-4C88-AB18-BECC3C01A8B8}" dt="2025-08-14T11:37:33.773" v="453" actId="34135"/>
          <ac:spMkLst>
            <pc:docMk/>
            <pc:sldMk cId="2912361851" sldId="268"/>
            <ac:spMk id="3" creationId="{5D325B3A-F915-A5A6-D2C0-503DC0E77CFA}"/>
          </ac:spMkLst>
        </pc:spChg>
        <pc:spChg chg="del">
          <ac:chgData name="Tsoukalas, Nicole" userId="d103fb7e-c8e0-4b00-94d4-f021c1584d6d" providerId="ADAL" clId="{20FDF941-26F4-4C88-AB18-BECC3C01A8B8}" dt="2025-08-13T19:50:09.992" v="87" actId="478"/>
          <ac:spMkLst>
            <pc:docMk/>
            <pc:sldMk cId="2912361851" sldId="268"/>
            <ac:spMk id="3" creationId="{CB618A78-9FE4-2B36-A0F0-B62E22CCE5C3}"/>
          </ac:spMkLst>
        </pc:spChg>
        <pc:spChg chg="mod">
          <ac:chgData name="Tsoukalas, Nicole" userId="d103fb7e-c8e0-4b00-94d4-f021c1584d6d" providerId="ADAL" clId="{20FDF941-26F4-4C88-AB18-BECC3C01A8B8}" dt="2025-08-14T11:37:12.476" v="445" actId="34135"/>
          <ac:spMkLst>
            <pc:docMk/>
            <pc:sldMk cId="2912361851" sldId="268"/>
            <ac:spMk id="4" creationId="{B6F7C8A4-CC5E-332D-DFD2-06BAA5BE47C7}"/>
          </ac:spMkLst>
        </pc:spChg>
        <pc:picChg chg="mod">
          <ac:chgData name="Tsoukalas, Nicole" userId="d103fb7e-c8e0-4b00-94d4-f021c1584d6d" providerId="ADAL" clId="{20FDF941-26F4-4C88-AB18-BECC3C01A8B8}" dt="2025-08-14T11:37:14.451" v="446" actId="34135"/>
          <ac:picMkLst>
            <pc:docMk/>
            <pc:sldMk cId="2912361851" sldId="268"/>
            <ac:picMk id="8" creationId="{895D65D2-3331-78F9-874A-7BD28325609D}"/>
          </ac:picMkLst>
        </pc:picChg>
        <pc:picChg chg="mod">
          <ac:chgData name="Tsoukalas, Nicole" userId="d103fb7e-c8e0-4b00-94d4-f021c1584d6d" providerId="ADAL" clId="{20FDF941-26F4-4C88-AB18-BECC3C01A8B8}" dt="2025-08-14T11:37:16.692" v="447" actId="34135"/>
          <ac:picMkLst>
            <pc:docMk/>
            <pc:sldMk cId="2912361851" sldId="268"/>
            <ac:picMk id="10" creationId="{654B9581-1470-5AE2-C128-7BC20480B914}"/>
          </ac:picMkLst>
        </pc:picChg>
      </pc:sldChg>
      <pc:sldChg chg="addSp delSp modSp mod">
        <pc:chgData name="Tsoukalas, Nicole" userId="d103fb7e-c8e0-4b00-94d4-f021c1584d6d" providerId="ADAL" clId="{20FDF941-26F4-4C88-AB18-BECC3C01A8B8}" dt="2025-08-14T12:26:44.482" v="4537" actId="12"/>
        <pc:sldMkLst>
          <pc:docMk/>
          <pc:sldMk cId="1961003148" sldId="269"/>
        </pc:sldMkLst>
        <pc:spChg chg="del">
          <ac:chgData name="Tsoukalas, Nicole" userId="d103fb7e-c8e0-4b00-94d4-f021c1584d6d" providerId="ADAL" clId="{20FDF941-26F4-4C88-AB18-BECC3C01A8B8}" dt="2025-08-13T19:48:07.259" v="51" actId="478"/>
          <ac:spMkLst>
            <pc:docMk/>
            <pc:sldMk cId="1961003148" sldId="269"/>
            <ac:spMk id="2" creationId="{7CA4AE8A-2C8F-3812-C09C-A3C441F48E13}"/>
          </ac:spMkLst>
        </pc:spChg>
        <pc:spChg chg="mod">
          <ac:chgData name="Tsoukalas, Nicole" userId="d103fb7e-c8e0-4b00-94d4-f021c1584d6d" providerId="ADAL" clId="{20FDF941-26F4-4C88-AB18-BECC3C01A8B8}" dt="2025-08-14T11:25:12.887" v="230" actId="34135"/>
          <ac:spMkLst>
            <pc:docMk/>
            <pc:sldMk cId="1961003148" sldId="269"/>
            <ac:spMk id="4" creationId="{B6F7C8A4-CC5E-332D-DFD2-06BAA5BE47C7}"/>
          </ac:spMkLst>
        </pc:spChg>
        <pc:spChg chg="mod">
          <ac:chgData name="Tsoukalas, Nicole" userId="d103fb7e-c8e0-4b00-94d4-f021c1584d6d" providerId="ADAL" clId="{20FDF941-26F4-4C88-AB18-BECC3C01A8B8}" dt="2025-08-14T12:26:44.482" v="4537" actId="12"/>
          <ac:spMkLst>
            <pc:docMk/>
            <pc:sldMk cId="1961003148" sldId="269"/>
            <ac:spMk id="6" creationId="{3E60EB49-EE08-9620-38E9-B73AEECB77B2}"/>
          </ac:spMkLst>
        </pc:spChg>
        <pc:spChg chg="add mod">
          <ac:chgData name="Tsoukalas, Nicole" userId="d103fb7e-c8e0-4b00-94d4-f021c1584d6d" providerId="ADAL" clId="{20FDF941-26F4-4C88-AB18-BECC3C01A8B8}" dt="2025-08-13T19:48:12.669" v="53" actId="34135"/>
          <ac:spMkLst>
            <pc:docMk/>
            <pc:sldMk cId="1961003148" sldId="269"/>
            <ac:spMk id="9" creationId="{BA06E56F-0850-45EB-D025-EFDFC4F6AF8F}"/>
          </ac:spMkLst>
        </pc:spChg>
        <pc:picChg chg="mod">
          <ac:chgData name="Tsoukalas, Nicole" userId="d103fb7e-c8e0-4b00-94d4-f021c1584d6d" providerId="ADAL" clId="{20FDF941-26F4-4C88-AB18-BECC3C01A8B8}" dt="2025-08-14T11:25:31.096" v="236" actId="34135"/>
          <ac:picMkLst>
            <pc:docMk/>
            <pc:sldMk cId="1961003148" sldId="269"/>
            <ac:picMk id="3" creationId="{33358EBA-4522-6856-7033-005817550938}"/>
          </ac:picMkLst>
        </pc:picChg>
        <pc:picChg chg="mod">
          <ac:chgData name="Tsoukalas, Nicole" userId="d103fb7e-c8e0-4b00-94d4-f021c1584d6d" providerId="ADAL" clId="{20FDF941-26F4-4C88-AB18-BECC3C01A8B8}" dt="2025-08-14T11:25:19.288" v="232" actId="34135"/>
          <ac:picMkLst>
            <pc:docMk/>
            <pc:sldMk cId="1961003148" sldId="269"/>
            <ac:picMk id="8" creationId="{EEEC8A1E-D8DC-A5A2-F1AF-FB24BC08A9EB}"/>
          </ac:picMkLst>
        </pc:picChg>
      </pc:sldChg>
      <pc:sldChg chg="addSp delSp modSp mod">
        <pc:chgData name="Tsoukalas, Nicole" userId="d103fb7e-c8e0-4b00-94d4-f021c1584d6d" providerId="ADAL" clId="{20FDF941-26F4-4C88-AB18-BECC3C01A8B8}" dt="2025-08-14T12:24:44.905" v="4446" actId="27636"/>
        <pc:sldMkLst>
          <pc:docMk/>
          <pc:sldMk cId="4289986480" sldId="271"/>
        </pc:sldMkLst>
        <pc:spChg chg="del">
          <ac:chgData name="Tsoukalas, Nicole" userId="d103fb7e-c8e0-4b00-94d4-f021c1584d6d" providerId="ADAL" clId="{20FDF941-26F4-4C88-AB18-BECC3C01A8B8}" dt="2025-08-13T19:47:42.245" v="43" actId="478"/>
          <ac:spMkLst>
            <pc:docMk/>
            <pc:sldMk cId="4289986480" sldId="271"/>
            <ac:spMk id="2" creationId="{9D4C1209-A9C8-585A-D3EE-0EB570C8115D}"/>
          </ac:spMkLst>
        </pc:spChg>
        <pc:spChg chg="mod">
          <ac:chgData name="Tsoukalas, Nicole" userId="d103fb7e-c8e0-4b00-94d4-f021c1584d6d" providerId="ADAL" clId="{20FDF941-26F4-4C88-AB18-BECC3C01A8B8}" dt="2025-08-14T11:24:12.584" v="214" actId="34135"/>
          <ac:spMkLst>
            <pc:docMk/>
            <pc:sldMk cId="4289986480" sldId="271"/>
            <ac:spMk id="4" creationId="{223DFD0F-D56C-9434-FE66-20CEFD3214AC}"/>
          </ac:spMkLst>
        </pc:spChg>
        <pc:spChg chg="add mod">
          <ac:chgData name="Tsoukalas, Nicole" userId="d103fb7e-c8e0-4b00-94d4-f021c1584d6d" providerId="ADAL" clId="{20FDF941-26F4-4C88-AB18-BECC3C01A8B8}" dt="2025-08-13T19:47:46.606" v="45" actId="34135"/>
          <ac:spMkLst>
            <pc:docMk/>
            <pc:sldMk cId="4289986480" sldId="271"/>
            <ac:spMk id="5" creationId="{E2F9B183-2C27-5934-D795-8F238A6FB3A2}"/>
          </ac:spMkLst>
        </pc:spChg>
        <pc:spChg chg="mod">
          <ac:chgData name="Tsoukalas, Nicole" userId="d103fb7e-c8e0-4b00-94d4-f021c1584d6d" providerId="ADAL" clId="{20FDF941-26F4-4C88-AB18-BECC3C01A8B8}" dt="2025-08-14T12:24:44.905" v="4446" actId="27636"/>
          <ac:spMkLst>
            <pc:docMk/>
            <pc:sldMk cId="4289986480" sldId="271"/>
            <ac:spMk id="6" creationId="{6A09839C-6FB1-0013-C638-FE5CCD58F3FF}"/>
          </ac:spMkLst>
        </pc:spChg>
      </pc:sldChg>
      <pc:sldChg chg="modSp add mod">
        <pc:chgData name="Tsoukalas, Nicole" userId="d103fb7e-c8e0-4b00-94d4-f021c1584d6d" providerId="ADAL" clId="{20FDF941-26F4-4C88-AB18-BECC3C01A8B8}" dt="2025-08-14T12:35:23.083" v="4902" actId="27636"/>
        <pc:sldMkLst>
          <pc:docMk/>
          <pc:sldMk cId="1717080600" sldId="272"/>
        </pc:sldMkLst>
        <pc:spChg chg="mod">
          <ac:chgData name="Tsoukalas, Nicole" userId="d103fb7e-c8e0-4b00-94d4-f021c1584d6d" providerId="ADAL" clId="{20FDF941-26F4-4C88-AB18-BECC3C01A8B8}" dt="2025-08-14T12:35:23.083" v="4902" actId="27636"/>
          <ac:spMkLst>
            <pc:docMk/>
            <pc:sldMk cId="1717080600" sldId="272"/>
            <ac:spMk id="3" creationId="{C6192061-AA0F-A193-F430-FC543E2D0D79}"/>
          </ac:spMkLst>
        </pc:spChg>
      </pc:sldChg>
      <pc:sldChg chg="addSp delSp modSp mod">
        <pc:chgData name="Tsoukalas, Nicole" userId="d103fb7e-c8e0-4b00-94d4-f021c1584d6d" providerId="ADAL" clId="{20FDF941-26F4-4C88-AB18-BECC3C01A8B8}" dt="2025-08-14T12:24:26.557" v="4443" actId="255"/>
        <pc:sldMkLst>
          <pc:docMk/>
          <pc:sldMk cId="2182429946" sldId="273"/>
        </pc:sldMkLst>
        <pc:spChg chg="del">
          <ac:chgData name="Tsoukalas, Nicole" userId="d103fb7e-c8e0-4b00-94d4-f021c1584d6d" providerId="ADAL" clId="{20FDF941-26F4-4C88-AB18-BECC3C01A8B8}" dt="2025-08-13T19:47:34.616" v="40" actId="478"/>
          <ac:spMkLst>
            <pc:docMk/>
            <pc:sldMk cId="2182429946" sldId="273"/>
            <ac:spMk id="2" creationId="{466E49F5-3AE3-C09B-F46C-E347D383B02B}"/>
          </ac:spMkLst>
        </pc:spChg>
        <pc:spChg chg="mod">
          <ac:chgData name="Tsoukalas, Nicole" userId="d103fb7e-c8e0-4b00-94d4-f021c1584d6d" providerId="ADAL" clId="{20FDF941-26F4-4C88-AB18-BECC3C01A8B8}" dt="2025-08-14T11:23:39.415" v="204" actId="34135"/>
          <ac:spMkLst>
            <pc:docMk/>
            <pc:sldMk cId="2182429946" sldId="273"/>
            <ac:spMk id="4" creationId="{B6F7C8A4-CC5E-332D-DFD2-06BAA5BE47C7}"/>
          </ac:spMkLst>
        </pc:spChg>
        <pc:spChg chg="mod">
          <ac:chgData name="Tsoukalas, Nicole" userId="d103fb7e-c8e0-4b00-94d4-f021c1584d6d" providerId="ADAL" clId="{20FDF941-26F4-4C88-AB18-BECC3C01A8B8}" dt="2025-08-14T12:24:26.557" v="4443" actId="255"/>
          <ac:spMkLst>
            <pc:docMk/>
            <pc:sldMk cId="2182429946" sldId="273"/>
            <ac:spMk id="6" creationId="{3E60EB49-EE08-9620-38E9-B73AEECB77B2}"/>
          </ac:spMkLst>
        </pc:spChg>
        <pc:spChg chg="add mod">
          <ac:chgData name="Tsoukalas, Nicole" userId="d103fb7e-c8e0-4b00-94d4-f021c1584d6d" providerId="ADAL" clId="{20FDF941-26F4-4C88-AB18-BECC3C01A8B8}" dt="2025-08-13T19:47:39.686" v="42" actId="34135"/>
          <ac:spMkLst>
            <pc:docMk/>
            <pc:sldMk cId="2182429946" sldId="273"/>
            <ac:spMk id="8" creationId="{C4ABF02F-3E05-CFFD-2B26-BE2334E72E22}"/>
          </ac:spMkLst>
        </pc:spChg>
        <pc:picChg chg="mod">
          <ac:chgData name="Tsoukalas, Nicole" userId="d103fb7e-c8e0-4b00-94d4-f021c1584d6d" providerId="ADAL" clId="{20FDF941-26F4-4C88-AB18-BECC3C01A8B8}" dt="2025-08-14T11:23:47.945" v="208" actId="34135"/>
          <ac:picMkLst>
            <pc:docMk/>
            <pc:sldMk cId="2182429946" sldId="273"/>
            <ac:picMk id="3" creationId="{5B5EAC90-F7A5-2270-2293-D69F46409603}"/>
          </ac:picMkLst>
        </pc:picChg>
        <pc:picChg chg="mod">
          <ac:chgData name="Tsoukalas, Nicole" userId="d103fb7e-c8e0-4b00-94d4-f021c1584d6d" providerId="ADAL" clId="{20FDF941-26F4-4C88-AB18-BECC3C01A8B8}" dt="2025-08-14T11:23:43.559" v="206" actId="34135"/>
          <ac:picMkLst>
            <pc:docMk/>
            <pc:sldMk cId="2182429946" sldId="273"/>
            <ac:picMk id="1026" creationId="{DFF3F2FC-0EE0-FCE3-D606-B4DE10A6CAD4}"/>
          </ac:picMkLst>
        </pc:picChg>
        <pc:picChg chg="mod">
          <ac:chgData name="Tsoukalas, Nicole" userId="d103fb7e-c8e0-4b00-94d4-f021c1584d6d" providerId="ADAL" clId="{20FDF941-26F4-4C88-AB18-BECC3C01A8B8}" dt="2025-08-14T11:23:45.769" v="207" actId="34135"/>
          <ac:picMkLst>
            <pc:docMk/>
            <pc:sldMk cId="2182429946" sldId="273"/>
            <ac:picMk id="1028" creationId="{9123365F-AB5C-9198-76E7-875E1F459443}"/>
          </ac:picMkLst>
        </pc:picChg>
      </pc:sldChg>
      <pc:sldChg chg="addSp delSp modSp mod">
        <pc:chgData name="Tsoukalas, Nicole" userId="d103fb7e-c8e0-4b00-94d4-f021c1584d6d" providerId="ADAL" clId="{20FDF941-26F4-4C88-AB18-BECC3C01A8B8}" dt="2025-08-14T12:27:03.801" v="4541" actId="12"/>
        <pc:sldMkLst>
          <pc:docMk/>
          <pc:sldMk cId="2703704245" sldId="274"/>
        </pc:sldMkLst>
        <pc:spChg chg="del">
          <ac:chgData name="Tsoukalas, Nicole" userId="d103fb7e-c8e0-4b00-94d4-f021c1584d6d" providerId="ADAL" clId="{20FDF941-26F4-4C88-AB18-BECC3C01A8B8}" dt="2025-08-13T19:48:16.558" v="54" actId="478"/>
          <ac:spMkLst>
            <pc:docMk/>
            <pc:sldMk cId="2703704245" sldId="274"/>
            <ac:spMk id="2" creationId="{6286CE25-6C20-5578-3E1A-480A6AF86ABB}"/>
          </ac:spMkLst>
        </pc:spChg>
        <pc:spChg chg="mod">
          <ac:chgData name="Tsoukalas, Nicole" userId="d103fb7e-c8e0-4b00-94d4-f021c1584d6d" providerId="ADAL" clId="{20FDF941-26F4-4C88-AB18-BECC3C01A8B8}" dt="2025-08-14T12:26:50.337" v="4539" actId="27636"/>
          <ac:spMkLst>
            <pc:docMk/>
            <pc:sldMk cId="2703704245" sldId="274"/>
            <ac:spMk id="4" creationId="{B6F7C8A4-CC5E-332D-DFD2-06BAA5BE47C7}"/>
          </ac:spMkLst>
        </pc:spChg>
        <pc:spChg chg="mod">
          <ac:chgData name="Tsoukalas, Nicole" userId="d103fb7e-c8e0-4b00-94d4-f021c1584d6d" providerId="ADAL" clId="{20FDF941-26F4-4C88-AB18-BECC3C01A8B8}" dt="2025-08-14T12:27:03.801" v="4541" actId="12"/>
          <ac:spMkLst>
            <pc:docMk/>
            <pc:sldMk cId="2703704245" sldId="274"/>
            <ac:spMk id="6" creationId="{3E60EB49-EE08-9620-38E9-B73AEECB77B2}"/>
          </ac:spMkLst>
        </pc:spChg>
        <pc:spChg chg="add mod">
          <ac:chgData name="Tsoukalas, Nicole" userId="d103fb7e-c8e0-4b00-94d4-f021c1584d6d" providerId="ADAL" clId="{20FDF941-26F4-4C88-AB18-BECC3C01A8B8}" dt="2025-08-13T19:48:20.863" v="56" actId="34135"/>
          <ac:spMkLst>
            <pc:docMk/>
            <pc:sldMk cId="2703704245" sldId="274"/>
            <ac:spMk id="7" creationId="{403A5895-8704-FA5B-C342-EDAB55B20008}"/>
          </ac:spMkLst>
        </pc:spChg>
        <pc:picChg chg="mod">
          <ac:chgData name="Tsoukalas, Nicole" userId="d103fb7e-c8e0-4b00-94d4-f021c1584d6d" providerId="ADAL" clId="{20FDF941-26F4-4C88-AB18-BECC3C01A8B8}" dt="2025-08-14T11:25:51.367" v="240" actId="34135"/>
          <ac:picMkLst>
            <pc:docMk/>
            <pc:sldMk cId="2703704245" sldId="274"/>
            <ac:picMk id="8194" creationId="{7E5434A4-58C1-79B3-EDF6-543E0EB99EE4}"/>
          </ac:picMkLst>
        </pc:picChg>
      </pc:sldChg>
      <pc:sldChg chg="addSp delSp modSp mod">
        <pc:chgData name="Tsoukalas, Nicole" userId="d103fb7e-c8e0-4b00-94d4-f021c1584d6d" providerId="ADAL" clId="{20FDF941-26F4-4C88-AB18-BECC3C01A8B8}" dt="2025-08-14T12:28:00.762" v="4555" actId="12"/>
        <pc:sldMkLst>
          <pc:docMk/>
          <pc:sldMk cId="3210638468" sldId="276"/>
        </pc:sldMkLst>
        <pc:spChg chg="add mod">
          <ac:chgData name="Tsoukalas, Nicole" userId="d103fb7e-c8e0-4b00-94d4-f021c1584d6d" providerId="ADAL" clId="{20FDF941-26F4-4C88-AB18-BECC3C01A8B8}" dt="2025-08-14T11:28:07.543" v="275" actId="34135"/>
          <ac:spMkLst>
            <pc:docMk/>
            <pc:sldMk cId="3210638468" sldId="276"/>
            <ac:spMk id="2" creationId="{1D1358E4-B19B-A567-6D24-C8E241442AC3}"/>
          </ac:spMkLst>
        </pc:spChg>
        <pc:spChg chg="del">
          <ac:chgData name="Tsoukalas, Nicole" userId="d103fb7e-c8e0-4b00-94d4-f021c1584d6d" providerId="ADAL" clId="{20FDF941-26F4-4C88-AB18-BECC3C01A8B8}" dt="2025-08-13T19:49:02.969" v="70" actId="478"/>
          <ac:spMkLst>
            <pc:docMk/>
            <pc:sldMk cId="3210638468" sldId="276"/>
            <ac:spMk id="2" creationId="{F6676462-BDD3-6ED2-7F92-59315EBD70E4}"/>
          </ac:spMkLst>
        </pc:spChg>
        <pc:spChg chg="mod">
          <ac:chgData name="Tsoukalas, Nicole" userId="d103fb7e-c8e0-4b00-94d4-f021c1584d6d" providerId="ADAL" clId="{20FDF941-26F4-4C88-AB18-BECC3C01A8B8}" dt="2025-08-14T11:27:29.547" v="268" actId="34135"/>
          <ac:spMkLst>
            <pc:docMk/>
            <pc:sldMk cId="3210638468" sldId="276"/>
            <ac:spMk id="4" creationId="{B6F7C8A4-CC5E-332D-DFD2-06BAA5BE47C7}"/>
          </ac:spMkLst>
        </pc:spChg>
        <pc:spChg chg="mod">
          <ac:chgData name="Tsoukalas, Nicole" userId="d103fb7e-c8e0-4b00-94d4-f021c1584d6d" providerId="ADAL" clId="{20FDF941-26F4-4C88-AB18-BECC3C01A8B8}" dt="2025-08-14T12:28:00.762" v="4555" actId="12"/>
          <ac:spMkLst>
            <pc:docMk/>
            <pc:sldMk cId="3210638468" sldId="276"/>
            <ac:spMk id="6" creationId="{3E60EB49-EE08-9620-38E9-B73AEECB77B2}"/>
          </ac:spMkLst>
        </pc:spChg>
        <pc:picChg chg="mod">
          <ac:chgData name="Tsoukalas, Nicole" userId="d103fb7e-c8e0-4b00-94d4-f021c1584d6d" providerId="ADAL" clId="{20FDF941-26F4-4C88-AB18-BECC3C01A8B8}" dt="2025-08-14T11:27:41.306" v="271" actId="34135"/>
          <ac:picMkLst>
            <pc:docMk/>
            <pc:sldMk cId="3210638468" sldId="276"/>
            <ac:picMk id="3" creationId="{50865693-04D9-B56B-3937-3381C67F62D5}"/>
          </ac:picMkLst>
        </pc:picChg>
      </pc:sldChg>
      <pc:sldChg chg="addSp delSp modSp mod">
        <pc:chgData name="Tsoukalas, Nicole" userId="d103fb7e-c8e0-4b00-94d4-f021c1584d6d" providerId="ADAL" clId="{20FDF941-26F4-4C88-AB18-BECC3C01A8B8}" dt="2025-08-14T12:29:08.550" v="4599" actId="2711"/>
        <pc:sldMkLst>
          <pc:docMk/>
          <pc:sldMk cId="50249092" sldId="277"/>
        </pc:sldMkLst>
        <pc:spChg chg="add mod">
          <ac:chgData name="Tsoukalas, Nicole" userId="d103fb7e-c8e0-4b00-94d4-f021c1584d6d" providerId="ADAL" clId="{20FDF941-26F4-4C88-AB18-BECC3C01A8B8}" dt="2025-08-14T11:30:18.628" v="302" actId="34135"/>
          <ac:spMkLst>
            <pc:docMk/>
            <pc:sldMk cId="50249092" sldId="277"/>
            <ac:spMk id="2" creationId="{35D560C2-16D9-DE2C-B6C8-D5DDE620BA71}"/>
          </ac:spMkLst>
        </pc:spChg>
        <pc:spChg chg="del">
          <ac:chgData name="Tsoukalas, Nicole" userId="d103fb7e-c8e0-4b00-94d4-f021c1584d6d" providerId="ADAL" clId="{20FDF941-26F4-4C88-AB18-BECC3C01A8B8}" dt="2025-08-13T19:49:11.712" v="73" actId="478"/>
          <ac:spMkLst>
            <pc:docMk/>
            <pc:sldMk cId="50249092" sldId="277"/>
            <ac:spMk id="2" creationId="{EB6BEC72-18D3-34DD-0F95-75BFCB484D13}"/>
          </ac:spMkLst>
        </pc:spChg>
        <pc:spChg chg="mod">
          <ac:chgData name="Tsoukalas, Nicole" userId="d103fb7e-c8e0-4b00-94d4-f021c1584d6d" providerId="ADAL" clId="{20FDF941-26F4-4C88-AB18-BECC3C01A8B8}" dt="2025-08-14T11:29:59.031" v="297" actId="1076"/>
          <ac:spMkLst>
            <pc:docMk/>
            <pc:sldMk cId="50249092" sldId="277"/>
            <ac:spMk id="4" creationId="{B6F7C8A4-CC5E-332D-DFD2-06BAA5BE47C7}"/>
          </ac:spMkLst>
        </pc:spChg>
        <pc:spChg chg="mod">
          <ac:chgData name="Tsoukalas, Nicole" userId="d103fb7e-c8e0-4b00-94d4-f021c1584d6d" providerId="ADAL" clId="{20FDF941-26F4-4C88-AB18-BECC3C01A8B8}" dt="2025-08-14T12:29:08.550" v="4599" actId="2711"/>
          <ac:spMkLst>
            <pc:docMk/>
            <pc:sldMk cId="50249092" sldId="277"/>
            <ac:spMk id="6" creationId="{3E60EB49-EE08-9620-38E9-B73AEECB77B2}"/>
          </ac:spMkLst>
        </pc:spChg>
        <pc:picChg chg="mod">
          <ac:chgData name="Tsoukalas, Nicole" userId="d103fb7e-c8e0-4b00-94d4-f021c1584d6d" providerId="ADAL" clId="{20FDF941-26F4-4C88-AB18-BECC3C01A8B8}" dt="2025-08-14T11:30:07.186" v="300" actId="34135"/>
          <ac:picMkLst>
            <pc:docMk/>
            <pc:sldMk cId="50249092" sldId="277"/>
            <ac:picMk id="3" creationId="{CCEE2B3F-C0CD-1267-DA46-50B5213E3958}"/>
          </ac:picMkLst>
        </pc:picChg>
        <pc:picChg chg="mod">
          <ac:chgData name="Tsoukalas, Nicole" userId="d103fb7e-c8e0-4b00-94d4-f021c1584d6d" providerId="ADAL" clId="{20FDF941-26F4-4C88-AB18-BECC3C01A8B8}" dt="2025-08-14T11:30:01.113" v="298" actId="34135"/>
          <ac:picMkLst>
            <pc:docMk/>
            <pc:sldMk cId="50249092" sldId="277"/>
            <ac:picMk id="5" creationId="{2660E312-1FE8-73B3-C952-5CBCB8898213}"/>
          </ac:picMkLst>
        </pc:picChg>
      </pc:sldChg>
      <pc:sldChg chg="addSp delSp modSp mod modNotesTx">
        <pc:chgData name="Tsoukalas, Nicole" userId="d103fb7e-c8e0-4b00-94d4-f021c1584d6d" providerId="ADAL" clId="{20FDF941-26F4-4C88-AB18-BECC3C01A8B8}" dt="2025-08-14T12:29:37.465" v="4603" actId="27636"/>
        <pc:sldMkLst>
          <pc:docMk/>
          <pc:sldMk cId="2923146319" sldId="279"/>
        </pc:sldMkLst>
        <pc:spChg chg="del">
          <ac:chgData name="Tsoukalas, Nicole" userId="d103fb7e-c8e0-4b00-94d4-f021c1584d6d" providerId="ADAL" clId="{20FDF941-26F4-4C88-AB18-BECC3C01A8B8}" dt="2025-08-13T19:49:49.440" v="82" actId="478"/>
          <ac:spMkLst>
            <pc:docMk/>
            <pc:sldMk cId="2923146319" sldId="279"/>
            <ac:spMk id="2" creationId="{57091752-B6FD-9BC3-097E-554EEC0CD8DD}"/>
          </ac:spMkLst>
        </pc:spChg>
        <pc:spChg chg="add mod">
          <ac:chgData name="Tsoukalas, Nicole" userId="d103fb7e-c8e0-4b00-94d4-f021c1584d6d" providerId="ADAL" clId="{20FDF941-26F4-4C88-AB18-BECC3C01A8B8}" dt="2025-08-14T11:33:35.756" v="378" actId="34135"/>
          <ac:spMkLst>
            <pc:docMk/>
            <pc:sldMk cId="2923146319" sldId="279"/>
            <ac:spMk id="2" creationId="{656EB717-8249-5C8D-930F-E28FD5123FF5}"/>
          </ac:spMkLst>
        </pc:spChg>
        <pc:spChg chg="mod">
          <ac:chgData name="Tsoukalas, Nicole" userId="d103fb7e-c8e0-4b00-94d4-f021c1584d6d" providerId="ADAL" clId="{20FDF941-26F4-4C88-AB18-BECC3C01A8B8}" dt="2025-08-14T11:33:22.539" v="374" actId="34135"/>
          <ac:spMkLst>
            <pc:docMk/>
            <pc:sldMk cId="2923146319" sldId="279"/>
            <ac:spMk id="4" creationId="{B6F7C8A4-CC5E-332D-DFD2-06BAA5BE47C7}"/>
          </ac:spMkLst>
        </pc:spChg>
        <pc:spChg chg="mod">
          <ac:chgData name="Tsoukalas, Nicole" userId="d103fb7e-c8e0-4b00-94d4-f021c1584d6d" providerId="ADAL" clId="{20FDF941-26F4-4C88-AB18-BECC3C01A8B8}" dt="2025-08-14T12:29:37.465" v="4603" actId="27636"/>
          <ac:spMkLst>
            <pc:docMk/>
            <pc:sldMk cId="2923146319" sldId="279"/>
            <ac:spMk id="6" creationId="{3E60EB49-EE08-9620-38E9-B73AEECB77B2}"/>
          </ac:spMkLst>
        </pc:spChg>
        <pc:picChg chg="mod">
          <ac:chgData name="Tsoukalas, Nicole" userId="d103fb7e-c8e0-4b00-94d4-f021c1584d6d" providerId="ADAL" clId="{20FDF941-26F4-4C88-AB18-BECC3C01A8B8}" dt="2025-08-14T11:33:29.557" v="376" actId="34135"/>
          <ac:picMkLst>
            <pc:docMk/>
            <pc:sldMk cId="2923146319" sldId="279"/>
            <ac:picMk id="3" creationId="{67DEDE9F-A34B-DE0C-5E0E-FB1951DA8AD4}"/>
          </ac:picMkLst>
        </pc:picChg>
        <pc:picChg chg="mod">
          <ac:chgData name="Tsoukalas, Nicole" userId="d103fb7e-c8e0-4b00-94d4-f021c1584d6d" providerId="ADAL" clId="{20FDF941-26F4-4C88-AB18-BECC3C01A8B8}" dt="2025-08-14T11:33:07.979" v="370" actId="34135"/>
          <ac:picMkLst>
            <pc:docMk/>
            <pc:sldMk cId="2923146319" sldId="279"/>
            <ac:picMk id="5" creationId="{2660E312-1FE8-73B3-C952-5CBCB8898213}"/>
          </ac:picMkLst>
        </pc:picChg>
      </pc:sldChg>
      <pc:sldChg chg="delSp modSp mod">
        <pc:chgData name="Tsoukalas, Nicole" userId="d103fb7e-c8e0-4b00-94d4-f021c1584d6d" providerId="ADAL" clId="{20FDF941-26F4-4C88-AB18-BECC3C01A8B8}" dt="2025-08-14T11:37:42.498" v="456" actId="34135"/>
        <pc:sldMkLst>
          <pc:docMk/>
          <pc:sldMk cId="1917853000" sldId="280"/>
        </pc:sldMkLst>
        <pc:spChg chg="del">
          <ac:chgData name="Tsoukalas, Nicole" userId="d103fb7e-c8e0-4b00-94d4-f021c1584d6d" providerId="ADAL" clId="{20FDF941-26F4-4C88-AB18-BECC3C01A8B8}" dt="2025-08-13T19:50:14.458" v="88" actId="478"/>
          <ac:spMkLst>
            <pc:docMk/>
            <pc:sldMk cId="1917853000" sldId="280"/>
            <ac:spMk id="2" creationId="{161071AA-C7C3-C35D-FEF6-C95ACD020466}"/>
          </ac:spMkLst>
        </pc:spChg>
        <pc:spChg chg="mod">
          <ac:chgData name="Tsoukalas, Nicole" userId="d103fb7e-c8e0-4b00-94d4-f021c1584d6d" providerId="ADAL" clId="{20FDF941-26F4-4C88-AB18-BECC3C01A8B8}" dt="2025-08-14T11:37:28.139" v="451" actId="34135"/>
          <ac:spMkLst>
            <pc:docMk/>
            <pc:sldMk cId="1917853000" sldId="280"/>
            <ac:spMk id="4" creationId="{B6F7C8A4-CC5E-332D-DFD2-06BAA5BE47C7}"/>
          </ac:spMkLst>
        </pc:spChg>
        <pc:picChg chg="mod">
          <ac:chgData name="Tsoukalas, Nicole" userId="d103fb7e-c8e0-4b00-94d4-f021c1584d6d" providerId="ADAL" clId="{20FDF941-26F4-4C88-AB18-BECC3C01A8B8}" dt="2025-08-14T11:37:42.498" v="456" actId="34135"/>
          <ac:picMkLst>
            <pc:docMk/>
            <pc:sldMk cId="1917853000" sldId="280"/>
            <ac:picMk id="3" creationId="{C8FA9290-B173-4BF2-9808-FF9106FB60F5}"/>
          </ac:picMkLst>
        </pc:picChg>
        <pc:picChg chg="mod">
          <ac:chgData name="Tsoukalas, Nicole" userId="d103fb7e-c8e0-4b00-94d4-f021c1584d6d" providerId="ADAL" clId="{20FDF941-26F4-4C88-AB18-BECC3C01A8B8}" dt="2025-08-14T11:37:38.116" v="454" actId="34135"/>
          <ac:picMkLst>
            <pc:docMk/>
            <pc:sldMk cId="1917853000" sldId="280"/>
            <ac:picMk id="10" creationId="{8D08E975-888A-2527-0010-829C5E7F0E8F}"/>
          </ac:picMkLst>
        </pc:picChg>
        <pc:picChg chg="mod">
          <ac:chgData name="Tsoukalas, Nicole" userId="d103fb7e-c8e0-4b00-94d4-f021c1584d6d" providerId="ADAL" clId="{20FDF941-26F4-4C88-AB18-BECC3C01A8B8}" dt="2025-08-14T11:37:39.908" v="455" actId="34135"/>
          <ac:picMkLst>
            <pc:docMk/>
            <pc:sldMk cId="1917853000" sldId="280"/>
            <ac:picMk id="14" creationId="{95B73E18-E3A1-E700-2AB2-15D64B6BBBA5}"/>
          </ac:picMkLst>
        </pc:picChg>
      </pc:sldChg>
      <pc:sldChg chg="addSp delSp modSp mod">
        <pc:chgData name="Tsoukalas, Nicole" userId="d103fb7e-c8e0-4b00-94d4-f021c1584d6d" providerId="ADAL" clId="{20FDF941-26F4-4C88-AB18-BECC3C01A8B8}" dt="2025-08-14T11:34:13.882" v="391" actId="34135"/>
        <pc:sldMkLst>
          <pc:docMk/>
          <pc:sldMk cId="4076133048" sldId="281"/>
        </pc:sldMkLst>
        <pc:spChg chg="del">
          <ac:chgData name="Tsoukalas, Nicole" userId="d103fb7e-c8e0-4b00-94d4-f021c1584d6d" providerId="ADAL" clId="{20FDF941-26F4-4C88-AB18-BECC3C01A8B8}" dt="2025-08-13T19:49:54.102" v="83" actId="478"/>
          <ac:spMkLst>
            <pc:docMk/>
            <pc:sldMk cId="4076133048" sldId="281"/>
            <ac:spMk id="2" creationId="{074E0C5C-670C-E891-F3C3-6745BB140856}"/>
          </ac:spMkLst>
        </pc:spChg>
        <pc:spChg chg="add mod">
          <ac:chgData name="Tsoukalas, Nicole" userId="d103fb7e-c8e0-4b00-94d4-f021c1584d6d" providerId="ADAL" clId="{20FDF941-26F4-4C88-AB18-BECC3C01A8B8}" dt="2025-08-14T11:34:13.882" v="391" actId="34135"/>
          <ac:spMkLst>
            <pc:docMk/>
            <pc:sldMk cId="4076133048" sldId="281"/>
            <ac:spMk id="2" creationId="{8E594D83-5590-9402-9398-7CBFAFB322BE}"/>
          </ac:spMkLst>
        </pc:spChg>
        <pc:spChg chg="mod">
          <ac:chgData name="Tsoukalas, Nicole" userId="d103fb7e-c8e0-4b00-94d4-f021c1584d6d" providerId="ADAL" clId="{20FDF941-26F4-4C88-AB18-BECC3C01A8B8}" dt="2025-08-14T11:34:03.386" v="387" actId="34135"/>
          <ac:spMkLst>
            <pc:docMk/>
            <pc:sldMk cId="4076133048" sldId="281"/>
            <ac:spMk id="4" creationId="{223DFD0F-D56C-9434-FE66-20CEFD3214AC}"/>
          </ac:spMkLst>
        </pc:spChg>
        <pc:picChg chg="mod">
          <ac:chgData name="Tsoukalas, Nicole" userId="d103fb7e-c8e0-4b00-94d4-f021c1584d6d" providerId="ADAL" clId="{20FDF941-26F4-4C88-AB18-BECC3C01A8B8}" dt="2025-08-14T11:34:08.894" v="389" actId="34135"/>
          <ac:picMkLst>
            <pc:docMk/>
            <pc:sldMk cId="4076133048" sldId="281"/>
            <ac:picMk id="3" creationId="{FA384DE7-967B-6739-E1F2-9CDCF4B5DE63}"/>
          </ac:picMkLst>
        </pc:picChg>
        <pc:picChg chg="mod">
          <ac:chgData name="Tsoukalas, Nicole" userId="d103fb7e-c8e0-4b00-94d4-f021c1584d6d" providerId="ADAL" clId="{20FDF941-26F4-4C88-AB18-BECC3C01A8B8}" dt="2025-08-14T11:34:06.661" v="388" actId="34135"/>
          <ac:picMkLst>
            <pc:docMk/>
            <pc:sldMk cId="4076133048" sldId="281"/>
            <ac:picMk id="11" creationId="{6060632A-950E-C185-E885-07708BB1ED47}"/>
          </ac:picMkLst>
        </pc:picChg>
      </pc:sldChg>
      <pc:sldChg chg="delSp modSp mod">
        <pc:chgData name="Tsoukalas, Nicole" userId="d103fb7e-c8e0-4b00-94d4-f021c1584d6d" providerId="ADAL" clId="{20FDF941-26F4-4C88-AB18-BECC3C01A8B8}" dt="2025-08-14T11:38:05.891" v="466" actId="34135"/>
        <pc:sldMkLst>
          <pc:docMk/>
          <pc:sldMk cId="483590730" sldId="283"/>
        </pc:sldMkLst>
        <pc:spChg chg="mod">
          <ac:chgData name="Tsoukalas, Nicole" userId="d103fb7e-c8e0-4b00-94d4-f021c1584d6d" providerId="ADAL" clId="{20FDF941-26F4-4C88-AB18-BECC3C01A8B8}" dt="2025-08-14T11:37:49.011" v="459" actId="34135"/>
          <ac:spMkLst>
            <pc:docMk/>
            <pc:sldMk cId="483590730" sldId="283"/>
            <ac:spMk id="4" creationId="{B6F7C8A4-CC5E-332D-DFD2-06BAA5BE47C7}"/>
          </ac:spMkLst>
        </pc:spChg>
        <pc:spChg chg="mod">
          <ac:chgData name="Tsoukalas, Nicole" userId="d103fb7e-c8e0-4b00-94d4-f021c1584d6d" providerId="ADAL" clId="{20FDF941-26F4-4C88-AB18-BECC3C01A8B8}" dt="2025-08-14T11:38:05.891" v="466" actId="34135"/>
          <ac:spMkLst>
            <pc:docMk/>
            <pc:sldMk cId="483590730" sldId="283"/>
            <ac:spMk id="7" creationId="{3EE5CA7F-EEBE-F4AE-A23C-264AC032030A}"/>
          </ac:spMkLst>
        </pc:spChg>
        <pc:spChg chg="del">
          <ac:chgData name="Tsoukalas, Nicole" userId="d103fb7e-c8e0-4b00-94d4-f021c1584d6d" providerId="ADAL" clId="{20FDF941-26F4-4C88-AB18-BECC3C01A8B8}" dt="2025-08-13T19:50:18.231" v="89" actId="478"/>
          <ac:spMkLst>
            <pc:docMk/>
            <pc:sldMk cId="483590730" sldId="283"/>
            <ac:spMk id="8" creationId="{1001801C-157B-396B-9E39-91D1B6F9E108}"/>
          </ac:spMkLst>
        </pc:spChg>
        <pc:graphicFrameChg chg="mod">
          <ac:chgData name="Tsoukalas, Nicole" userId="d103fb7e-c8e0-4b00-94d4-f021c1584d6d" providerId="ADAL" clId="{20FDF941-26F4-4C88-AB18-BECC3C01A8B8}" dt="2025-08-14T11:38:03.473" v="465" actId="34135"/>
          <ac:graphicFrameMkLst>
            <pc:docMk/>
            <pc:sldMk cId="483590730" sldId="283"/>
            <ac:graphicFrameMk id="9" creationId="{7F85368F-5AC1-E7A3-683B-3F10B13AF7B2}"/>
          </ac:graphicFrameMkLst>
        </pc:graphicFrameChg>
        <pc:picChg chg="mod">
          <ac:chgData name="Tsoukalas, Nicole" userId="d103fb7e-c8e0-4b00-94d4-f021c1584d6d" providerId="ADAL" clId="{20FDF941-26F4-4C88-AB18-BECC3C01A8B8}" dt="2025-08-14T11:37:53.610" v="461" actId="34135"/>
          <ac:picMkLst>
            <pc:docMk/>
            <pc:sldMk cId="483590730" sldId="283"/>
            <ac:picMk id="6" creationId="{D6CBD807-EA02-D82C-182E-23D23714F9BD}"/>
          </ac:picMkLst>
        </pc:picChg>
        <pc:picChg chg="mod">
          <ac:chgData name="Tsoukalas, Nicole" userId="d103fb7e-c8e0-4b00-94d4-f021c1584d6d" providerId="ADAL" clId="{20FDF941-26F4-4C88-AB18-BECC3C01A8B8}" dt="2025-08-14T11:38:00.574" v="464" actId="34135"/>
          <ac:picMkLst>
            <pc:docMk/>
            <pc:sldMk cId="483590730" sldId="283"/>
            <ac:picMk id="12" creationId="{F1CA57CA-BB09-7CA6-6B29-0093DCD00A02}"/>
          </ac:picMkLst>
        </pc:picChg>
        <pc:picChg chg="mod">
          <ac:chgData name="Tsoukalas, Nicole" userId="d103fb7e-c8e0-4b00-94d4-f021c1584d6d" providerId="ADAL" clId="{20FDF941-26F4-4C88-AB18-BECC3C01A8B8}" dt="2025-08-14T11:37:58.633" v="463" actId="34135"/>
          <ac:picMkLst>
            <pc:docMk/>
            <pc:sldMk cId="483590730" sldId="283"/>
            <ac:picMk id="15" creationId="{F13AB354-2B4A-D18E-A5D2-E3230D2FCE0B}"/>
          </ac:picMkLst>
        </pc:picChg>
        <pc:picChg chg="mod">
          <ac:chgData name="Tsoukalas, Nicole" userId="d103fb7e-c8e0-4b00-94d4-f021c1584d6d" providerId="ADAL" clId="{20FDF941-26F4-4C88-AB18-BECC3C01A8B8}" dt="2025-08-14T11:37:51.320" v="460" actId="34135"/>
          <ac:picMkLst>
            <pc:docMk/>
            <pc:sldMk cId="483590730" sldId="283"/>
            <ac:picMk id="1026" creationId="{666397B4-DDED-DDAE-E44C-4308B4F1B8CA}"/>
          </ac:picMkLst>
        </pc:picChg>
        <pc:picChg chg="mod">
          <ac:chgData name="Tsoukalas, Nicole" userId="d103fb7e-c8e0-4b00-94d4-f021c1584d6d" providerId="ADAL" clId="{20FDF941-26F4-4C88-AB18-BECC3C01A8B8}" dt="2025-08-14T11:37:55.801" v="462" actId="34135"/>
          <ac:picMkLst>
            <pc:docMk/>
            <pc:sldMk cId="483590730" sldId="283"/>
            <ac:picMk id="3074" creationId="{E5A09826-5FCB-339D-3DAB-FDA194AB426B}"/>
          </ac:picMkLst>
        </pc:picChg>
      </pc:sldChg>
      <pc:sldChg chg="addSp delSp modSp mod">
        <pc:chgData name="Tsoukalas, Nicole" userId="d103fb7e-c8e0-4b00-94d4-f021c1584d6d" providerId="ADAL" clId="{20FDF941-26F4-4C88-AB18-BECC3C01A8B8}" dt="2025-08-14T12:27:43.652" v="4553" actId="12"/>
        <pc:sldMkLst>
          <pc:docMk/>
          <pc:sldMk cId="2696758151" sldId="286"/>
        </pc:sldMkLst>
        <pc:spChg chg="del">
          <ac:chgData name="Tsoukalas, Nicole" userId="d103fb7e-c8e0-4b00-94d4-f021c1584d6d" providerId="ADAL" clId="{20FDF941-26F4-4C88-AB18-BECC3C01A8B8}" dt="2025-08-13T19:48:34.333" v="60" actId="478"/>
          <ac:spMkLst>
            <pc:docMk/>
            <pc:sldMk cId="2696758151" sldId="286"/>
            <ac:spMk id="2" creationId="{0914F2C3-3464-EDF2-BA89-1742B0E56AFA}"/>
          </ac:spMkLst>
        </pc:spChg>
        <pc:spChg chg="mod">
          <ac:chgData name="Tsoukalas, Nicole" userId="d103fb7e-c8e0-4b00-94d4-f021c1584d6d" providerId="ADAL" clId="{20FDF941-26F4-4C88-AB18-BECC3C01A8B8}" dt="2025-08-14T11:26:26.734" v="250" actId="34135"/>
          <ac:spMkLst>
            <pc:docMk/>
            <pc:sldMk cId="2696758151" sldId="286"/>
            <ac:spMk id="4" creationId="{B6F7C8A4-CC5E-332D-DFD2-06BAA5BE47C7}"/>
          </ac:spMkLst>
        </pc:spChg>
        <pc:spChg chg="mod">
          <ac:chgData name="Tsoukalas, Nicole" userId="d103fb7e-c8e0-4b00-94d4-f021c1584d6d" providerId="ADAL" clId="{20FDF941-26F4-4C88-AB18-BECC3C01A8B8}" dt="2025-08-14T12:27:43.652" v="4553" actId="12"/>
          <ac:spMkLst>
            <pc:docMk/>
            <pc:sldMk cId="2696758151" sldId="286"/>
            <ac:spMk id="6" creationId="{3E60EB49-EE08-9620-38E9-B73AEECB77B2}"/>
          </ac:spMkLst>
        </pc:spChg>
        <pc:spChg chg="add mod">
          <ac:chgData name="Tsoukalas, Nicole" userId="d103fb7e-c8e0-4b00-94d4-f021c1584d6d" providerId="ADAL" clId="{20FDF941-26F4-4C88-AB18-BECC3C01A8B8}" dt="2025-08-13T19:48:41.010" v="63"/>
          <ac:spMkLst>
            <pc:docMk/>
            <pc:sldMk cId="2696758151" sldId="286"/>
            <ac:spMk id="7" creationId="{DA4F26BF-719A-4D46-77A8-259E5D8C4BFF}"/>
          </ac:spMkLst>
        </pc:spChg>
        <pc:picChg chg="mod">
          <ac:chgData name="Tsoukalas, Nicole" userId="d103fb7e-c8e0-4b00-94d4-f021c1584d6d" providerId="ADAL" clId="{20FDF941-26F4-4C88-AB18-BECC3C01A8B8}" dt="2025-08-13T19:48:44.110" v="64" actId="34135"/>
          <ac:picMkLst>
            <pc:docMk/>
            <pc:sldMk cId="2696758151" sldId="286"/>
            <ac:picMk id="5" creationId="{2660E312-1FE8-73B3-C952-5CBCB8898213}"/>
          </ac:picMkLst>
        </pc:picChg>
        <pc:picChg chg="mod">
          <ac:chgData name="Tsoukalas, Nicole" userId="d103fb7e-c8e0-4b00-94d4-f021c1584d6d" providerId="ADAL" clId="{20FDF941-26F4-4C88-AB18-BECC3C01A8B8}" dt="2025-08-14T11:26:57.222" v="259" actId="34135"/>
          <ac:picMkLst>
            <pc:docMk/>
            <pc:sldMk cId="2696758151" sldId="286"/>
            <ac:picMk id="10" creationId="{5483F78B-0906-C85F-E957-278F1AAB6CA0}"/>
          </ac:picMkLst>
        </pc:picChg>
      </pc:sldChg>
      <pc:sldChg chg="addSp delSp modSp mod">
        <pc:chgData name="Tsoukalas, Nicole" userId="d103fb7e-c8e0-4b00-94d4-f021c1584d6d" providerId="ADAL" clId="{20FDF941-26F4-4C88-AB18-BECC3C01A8B8}" dt="2025-08-14T12:30:36.937" v="4645" actId="113"/>
        <pc:sldMkLst>
          <pc:docMk/>
          <pc:sldMk cId="3471548579" sldId="287"/>
        </pc:sldMkLst>
        <pc:spChg chg="del">
          <ac:chgData name="Tsoukalas, Nicole" userId="d103fb7e-c8e0-4b00-94d4-f021c1584d6d" providerId="ADAL" clId="{20FDF941-26F4-4C88-AB18-BECC3C01A8B8}" dt="2025-08-13T19:49:57.976" v="84" actId="478"/>
          <ac:spMkLst>
            <pc:docMk/>
            <pc:sldMk cId="3471548579" sldId="287"/>
            <ac:spMk id="2" creationId="{E3C8EA1A-F03F-1B59-0387-6078AFC91712}"/>
          </ac:spMkLst>
        </pc:spChg>
        <pc:spChg chg="add mod">
          <ac:chgData name="Tsoukalas, Nicole" userId="d103fb7e-c8e0-4b00-94d4-f021c1584d6d" providerId="ADAL" clId="{20FDF941-26F4-4C88-AB18-BECC3C01A8B8}" dt="2025-08-14T11:34:32.316" v="398" actId="34135"/>
          <ac:spMkLst>
            <pc:docMk/>
            <pc:sldMk cId="3471548579" sldId="287"/>
            <ac:spMk id="2" creationId="{EFB460FE-7609-1C81-66FA-29CCFDCED98A}"/>
          </ac:spMkLst>
        </pc:spChg>
        <pc:spChg chg="mod">
          <ac:chgData name="Tsoukalas, Nicole" userId="d103fb7e-c8e0-4b00-94d4-f021c1584d6d" providerId="ADAL" clId="{20FDF941-26F4-4C88-AB18-BECC3C01A8B8}" dt="2025-08-14T11:34:23.044" v="395" actId="34135"/>
          <ac:spMkLst>
            <pc:docMk/>
            <pc:sldMk cId="3471548579" sldId="287"/>
            <ac:spMk id="4" creationId="{B6F7C8A4-CC5E-332D-DFD2-06BAA5BE47C7}"/>
          </ac:spMkLst>
        </pc:spChg>
        <pc:spChg chg="mod">
          <ac:chgData name="Tsoukalas, Nicole" userId="d103fb7e-c8e0-4b00-94d4-f021c1584d6d" providerId="ADAL" clId="{20FDF941-26F4-4C88-AB18-BECC3C01A8B8}" dt="2025-08-14T12:30:36.937" v="4645" actId="113"/>
          <ac:spMkLst>
            <pc:docMk/>
            <pc:sldMk cId="3471548579" sldId="287"/>
            <ac:spMk id="6" creationId="{3E60EB49-EE08-9620-38E9-B73AEECB77B2}"/>
          </ac:spMkLst>
        </pc:spChg>
        <pc:picChg chg="mod ord">
          <ac:chgData name="Tsoukalas, Nicole" userId="d103fb7e-c8e0-4b00-94d4-f021c1584d6d" providerId="ADAL" clId="{20FDF941-26F4-4C88-AB18-BECC3C01A8B8}" dt="2025-08-14T11:35:30.790" v="415" actId="34135"/>
          <ac:picMkLst>
            <pc:docMk/>
            <pc:sldMk cId="3471548579" sldId="287"/>
            <ac:picMk id="3" creationId="{9BE8154D-9651-A99C-BD2A-2139B3C906FD}"/>
          </ac:picMkLst>
        </pc:picChg>
      </pc:sldChg>
      <pc:sldChg chg="addSp delSp modSp mod modNotesTx">
        <pc:chgData name="Tsoukalas, Nicole" userId="d103fb7e-c8e0-4b00-94d4-f021c1584d6d" providerId="ADAL" clId="{20FDF941-26F4-4C88-AB18-BECC3C01A8B8}" dt="2025-08-14T12:11:32.529" v="3190" actId="2"/>
        <pc:sldMkLst>
          <pc:docMk/>
          <pc:sldMk cId="2254000021" sldId="288"/>
        </pc:sldMkLst>
        <pc:spChg chg="mod">
          <ac:chgData name="Tsoukalas, Nicole" userId="d103fb7e-c8e0-4b00-94d4-f021c1584d6d" providerId="ADAL" clId="{20FDF941-26F4-4C88-AB18-BECC3C01A8B8}" dt="2025-08-14T11:39:38.544" v="491" actId="34135"/>
          <ac:spMkLst>
            <pc:docMk/>
            <pc:sldMk cId="2254000021" sldId="288"/>
            <ac:spMk id="4" creationId="{223DFD0F-D56C-9434-FE66-20CEFD3214AC}"/>
          </ac:spMkLst>
        </pc:spChg>
        <pc:spChg chg="del">
          <ac:chgData name="Tsoukalas, Nicole" userId="d103fb7e-c8e0-4b00-94d4-f021c1584d6d" providerId="ADAL" clId="{20FDF941-26F4-4C88-AB18-BECC3C01A8B8}" dt="2025-08-13T19:50:28.181" v="92" actId="478"/>
          <ac:spMkLst>
            <pc:docMk/>
            <pc:sldMk cId="2254000021" sldId="288"/>
            <ac:spMk id="6" creationId="{61109CE8-4A42-0B99-FC75-D4BB295921C9}"/>
          </ac:spMkLst>
        </pc:spChg>
        <pc:spChg chg="add mod">
          <ac:chgData name="Tsoukalas, Nicole" userId="d103fb7e-c8e0-4b00-94d4-f021c1584d6d" providerId="ADAL" clId="{20FDF941-26F4-4C88-AB18-BECC3C01A8B8}" dt="2025-08-14T11:39:45.215" v="493" actId="34135"/>
          <ac:spMkLst>
            <pc:docMk/>
            <pc:sldMk cId="2254000021" sldId="288"/>
            <ac:spMk id="6" creationId="{96BAFEDA-66CF-9576-4CE3-C454B21396F8}"/>
          </ac:spMkLst>
        </pc:spChg>
        <pc:graphicFrameChg chg="mod">
          <ac:chgData name="Tsoukalas, Nicole" userId="d103fb7e-c8e0-4b00-94d4-f021c1584d6d" providerId="ADAL" clId="{20FDF941-26F4-4C88-AB18-BECC3C01A8B8}" dt="2025-08-14T11:39:48.585" v="494" actId="34135"/>
          <ac:graphicFrameMkLst>
            <pc:docMk/>
            <pc:sldMk cId="2254000021" sldId="288"/>
            <ac:graphicFrameMk id="16" creationId="{B6142262-ED62-398C-3C84-DFB3AAB51076}"/>
          </ac:graphicFrameMkLst>
        </pc:graphicFrameChg>
      </pc:sldChg>
      <pc:sldChg chg="addSp delSp modSp mod">
        <pc:chgData name="Tsoukalas, Nicole" userId="d103fb7e-c8e0-4b00-94d4-f021c1584d6d" providerId="ADAL" clId="{20FDF941-26F4-4C88-AB18-BECC3C01A8B8}" dt="2025-08-14T13:27:17.168" v="6387" actId="20577"/>
        <pc:sldMkLst>
          <pc:docMk/>
          <pc:sldMk cId="2175542178" sldId="289"/>
        </pc:sldMkLst>
        <pc:spChg chg="add mod">
          <ac:chgData name="Tsoukalas, Nicole" userId="d103fb7e-c8e0-4b00-94d4-f021c1584d6d" providerId="ADAL" clId="{20FDF941-26F4-4C88-AB18-BECC3C01A8B8}" dt="2025-08-14T11:36:00.486" v="424" actId="34135"/>
          <ac:spMkLst>
            <pc:docMk/>
            <pc:sldMk cId="2175542178" sldId="289"/>
            <ac:spMk id="2" creationId="{AB84D7B3-D2EE-A892-D67B-2A5896564AB9}"/>
          </ac:spMkLst>
        </pc:spChg>
        <pc:spChg chg="del">
          <ac:chgData name="Tsoukalas, Nicole" userId="d103fb7e-c8e0-4b00-94d4-f021c1584d6d" providerId="ADAL" clId="{20FDF941-26F4-4C88-AB18-BECC3C01A8B8}" dt="2025-08-13T19:50:00.983" v="85" actId="478"/>
          <ac:spMkLst>
            <pc:docMk/>
            <pc:sldMk cId="2175542178" sldId="289"/>
            <ac:spMk id="2" creationId="{D6C5B609-B27E-D5FC-FEAA-82CAD73813D6}"/>
          </ac:spMkLst>
        </pc:spChg>
        <pc:spChg chg="mod">
          <ac:chgData name="Tsoukalas, Nicole" userId="d103fb7e-c8e0-4b00-94d4-f021c1584d6d" providerId="ADAL" clId="{20FDF941-26F4-4C88-AB18-BECC3C01A8B8}" dt="2025-08-14T11:35:53.413" v="421" actId="34135"/>
          <ac:spMkLst>
            <pc:docMk/>
            <pc:sldMk cId="2175542178" sldId="289"/>
            <ac:spMk id="4" creationId="{B6F7C8A4-CC5E-332D-DFD2-06BAA5BE47C7}"/>
          </ac:spMkLst>
        </pc:spChg>
        <pc:spChg chg="mod">
          <ac:chgData name="Tsoukalas, Nicole" userId="d103fb7e-c8e0-4b00-94d4-f021c1584d6d" providerId="ADAL" clId="{20FDF941-26F4-4C88-AB18-BECC3C01A8B8}" dt="2025-08-14T13:27:17.168" v="6387" actId="20577"/>
          <ac:spMkLst>
            <pc:docMk/>
            <pc:sldMk cId="2175542178" sldId="289"/>
            <ac:spMk id="6" creationId="{3E60EB49-EE08-9620-38E9-B73AEECB77B2}"/>
          </ac:spMkLst>
        </pc:spChg>
        <pc:picChg chg="mod">
          <ac:chgData name="Tsoukalas, Nicole" userId="d103fb7e-c8e0-4b00-94d4-f021c1584d6d" providerId="ADAL" clId="{20FDF941-26F4-4C88-AB18-BECC3C01A8B8}" dt="2025-08-14T11:36:16.620" v="429" actId="34135"/>
          <ac:picMkLst>
            <pc:docMk/>
            <pc:sldMk cId="2175542178" sldId="289"/>
            <ac:picMk id="3" creationId="{0527158A-0F56-60EE-E4FB-13949E59CFD4}"/>
          </ac:picMkLst>
        </pc:picChg>
        <pc:picChg chg="mod">
          <ac:chgData name="Tsoukalas, Nicole" userId="d103fb7e-c8e0-4b00-94d4-f021c1584d6d" providerId="ADAL" clId="{20FDF941-26F4-4C88-AB18-BECC3C01A8B8}" dt="2025-08-14T11:35:47.969" v="419" actId="1076"/>
          <ac:picMkLst>
            <pc:docMk/>
            <pc:sldMk cId="2175542178" sldId="289"/>
            <ac:picMk id="5" creationId="{2660E312-1FE8-73B3-C952-5CBCB8898213}"/>
          </ac:picMkLst>
        </pc:picChg>
        <pc:picChg chg="mod">
          <ac:chgData name="Tsoukalas, Nicole" userId="d103fb7e-c8e0-4b00-94d4-f021c1584d6d" providerId="ADAL" clId="{20FDF941-26F4-4C88-AB18-BECC3C01A8B8}" dt="2025-08-14T11:36:07.326" v="426" actId="34135"/>
          <ac:picMkLst>
            <pc:docMk/>
            <pc:sldMk cId="2175542178" sldId="289"/>
            <ac:picMk id="8" creationId="{BF4AD236-EAE1-C143-2FBF-3E021D74B61C}"/>
          </ac:picMkLst>
        </pc:picChg>
        <pc:picChg chg="mod">
          <ac:chgData name="Tsoukalas, Nicole" userId="d103fb7e-c8e0-4b00-94d4-f021c1584d6d" providerId="ADAL" clId="{20FDF941-26F4-4C88-AB18-BECC3C01A8B8}" dt="2025-08-14T12:06:10.954" v="2956" actId="34135"/>
          <ac:picMkLst>
            <pc:docMk/>
            <pc:sldMk cId="2175542178" sldId="289"/>
            <ac:picMk id="12" creationId="{F3009FAB-B818-1745-62CA-444D8A2E572D}"/>
          </ac:picMkLst>
        </pc:picChg>
        <pc:picChg chg="mod">
          <ac:chgData name="Tsoukalas, Nicole" userId="d103fb7e-c8e0-4b00-94d4-f021c1584d6d" providerId="ADAL" clId="{20FDF941-26F4-4C88-AB18-BECC3C01A8B8}" dt="2025-08-14T11:36:05.132" v="425" actId="34135"/>
          <ac:picMkLst>
            <pc:docMk/>
            <pc:sldMk cId="2175542178" sldId="289"/>
            <ac:picMk id="1026" creationId="{CC90441C-941C-560A-E547-682621BC4D10}"/>
          </ac:picMkLst>
        </pc:picChg>
      </pc:sldChg>
      <pc:sldChg chg="addSp delSp modSp mod">
        <pc:chgData name="Tsoukalas, Nicole" userId="d103fb7e-c8e0-4b00-94d4-f021c1584d6d" providerId="ADAL" clId="{20FDF941-26F4-4C88-AB18-BECC3C01A8B8}" dt="2025-08-14T12:48:39.855" v="5650" actId="20577"/>
        <pc:sldMkLst>
          <pc:docMk/>
          <pc:sldMk cId="3775872258" sldId="290"/>
        </pc:sldMkLst>
        <pc:spChg chg="add mod">
          <ac:chgData name="Tsoukalas, Nicole" userId="d103fb7e-c8e0-4b00-94d4-f021c1584d6d" providerId="ADAL" clId="{20FDF941-26F4-4C88-AB18-BECC3C01A8B8}" dt="2025-08-14T11:40:34.141" v="510" actId="34135"/>
          <ac:spMkLst>
            <pc:docMk/>
            <pc:sldMk cId="3775872258" sldId="290"/>
            <ac:spMk id="2" creationId="{419AE6B7-79DC-3588-7273-5B7BEA311CBE}"/>
          </ac:spMkLst>
        </pc:spChg>
        <pc:spChg chg="del">
          <ac:chgData name="Tsoukalas, Nicole" userId="d103fb7e-c8e0-4b00-94d4-f021c1584d6d" providerId="ADAL" clId="{20FDF941-26F4-4C88-AB18-BECC3C01A8B8}" dt="2025-08-13T19:50:35.119" v="94" actId="478"/>
          <ac:spMkLst>
            <pc:docMk/>
            <pc:sldMk cId="3775872258" sldId="290"/>
            <ac:spMk id="2" creationId="{EEEAAF08-DBAE-2857-32AE-19F8E190D518}"/>
          </ac:spMkLst>
        </pc:spChg>
        <pc:spChg chg="mod">
          <ac:chgData name="Tsoukalas, Nicole" userId="d103fb7e-c8e0-4b00-94d4-f021c1584d6d" providerId="ADAL" clId="{20FDF941-26F4-4C88-AB18-BECC3C01A8B8}" dt="2025-08-14T11:40:25.407" v="506" actId="34135"/>
          <ac:spMkLst>
            <pc:docMk/>
            <pc:sldMk cId="3775872258" sldId="290"/>
            <ac:spMk id="4" creationId="{223DFD0F-D56C-9434-FE66-20CEFD3214AC}"/>
          </ac:spMkLst>
        </pc:spChg>
        <pc:spChg chg="mod">
          <ac:chgData name="Tsoukalas, Nicole" userId="d103fb7e-c8e0-4b00-94d4-f021c1584d6d" providerId="ADAL" clId="{20FDF941-26F4-4C88-AB18-BECC3C01A8B8}" dt="2025-08-14T12:48:39.855" v="5650" actId="20577"/>
          <ac:spMkLst>
            <pc:docMk/>
            <pc:sldMk cId="3775872258" sldId="290"/>
            <ac:spMk id="6" creationId="{6A09839C-6FB1-0013-C638-FE5CCD58F3FF}"/>
          </ac:spMkLst>
        </pc:spChg>
      </pc:sldChg>
      <pc:sldChg chg="delSp modSp mod">
        <pc:chgData name="Tsoukalas, Nicole" userId="d103fb7e-c8e0-4b00-94d4-f021c1584d6d" providerId="ADAL" clId="{20FDF941-26F4-4C88-AB18-BECC3C01A8B8}" dt="2025-08-14T12:31:29.348" v="4652" actId="2711"/>
        <pc:sldMkLst>
          <pc:docMk/>
          <pc:sldMk cId="1478751862" sldId="291"/>
        </pc:sldMkLst>
        <pc:spChg chg="del">
          <ac:chgData name="Tsoukalas, Nicole" userId="d103fb7e-c8e0-4b00-94d4-f021c1584d6d" providerId="ADAL" clId="{20FDF941-26F4-4C88-AB18-BECC3C01A8B8}" dt="2025-08-13T19:50:31.965" v="93" actId="478"/>
          <ac:spMkLst>
            <pc:docMk/>
            <pc:sldMk cId="1478751862" sldId="291"/>
            <ac:spMk id="2" creationId="{7CB38170-A71E-8FD7-EC18-AC0C2DD5E698}"/>
          </ac:spMkLst>
        </pc:spChg>
        <pc:spChg chg="mod">
          <ac:chgData name="Tsoukalas, Nicole" userId="d103fb7e-c8e0-4b00-94d4-f021c1584d6d" providerId="ADAL" clId="{20FDF941-26F4-4C88-AB18-BECC3C01A8B8}" dt="2025-08-14T11:40:00.307" v="497" actId="34135"/>
          <ac:spMkLst>
            <pc:docMk/>
            <pc:sldMk cId="1478751862" sldId="291"/>
            <ac:spMk id="4" creationId="{223DFD0F-D56C-9434-FE66-20CEFD3214AC}"/>
          </ac:spMkLst>
        </pc:spChg>
        <pc:spChg chg="mod">
          <ac:chgData name="Tsoukalas, Nicole" userId="d103fb7e-c8e0-4b00-94d4-f021c1584d6d" providerId="ADAL" clId="{20FDF941-26F4-4C88-AB18-BECC3C01A8B8}" dt="2025-08-14T12:31:29.348" v="4652" actId="2711"/>
          <ac:spMkLst>
            <pc:docMk/>
            <pc:sldMk cId="1478751862" sldId="291"/>
            <ac:spMk id="11" creationId="{AF07DE95-1818-34C2-149D-08891574667C}"/>
          </ac:spMkLst>
        </pc:spChg>
        <pc:picChg chg="mod">
          <ac:chgData name="Tsoukalas, Nicole" userId="d103fb7e-c8e0-4b00-94d4-f021c1584d6d" providerId="ADAL" clId="{20FDF941-26F4-4C88-AB18-BECC3C01A8B8}" dt="2025-08-14T11:40:08.169" v="499" actId="34135"/>
          <ac:picMkLst>
            <pc:docMk/>
            <pc:sldMk cId="1478751862" sldId="291"/>
            <ac:picMk id="6" creationId="{D346EB41-C8BF-C756-E628-23BC37BAE270}"/>
          </ac:picMkLst>
        </pc:picChg>
        <pc:picChg chg="mod">
          <ac:chgData name="Tsoukalas, Nicole" userId="d103fb7e-c8e0-4b00-94d4-f021c1584d6d" providerId="ADAL" clId="{20FDF941-26F4-4C88-AB18-BECC3C01A8B8}" dt="2025-08-14T11:40:12.374" v="501" actId="34135"/>
          <ac:picMkLst>
            <pc:docMk/>
            <pc:sldMk cId="1478751862" sldId="291"/>
            <ac:picMk id="10" creationId="{18FF0EB1-15A0-186B-4794-6EAFCE9405D8}"/>
          </ac:picMkLst>
        </pc:picChg>
        <pc:picChg chg="mod">
          <ac:chgData name="Tsoukalas, Nicole" userId="d103fb7e-c8e0-4b00-94d4-f021c1584d6d" providerId="ADAL" clId="{20FDF941-26F4-4C88-AB18-BECC3C01A8B8}" dt="2025-08-14T11:40:14.444" v="502" actId="34135"/>
          <ac:picMkLst>
            <pc:docMk/>
            <pc:sldMk cId="1478751862" sldId="291"/>
            <ac:picMk id="13" creationId="{A3184A8B-AAB5-3FA1-95B6-2C1DC4C546F6}"/>
          </ac:picMkLst>
        </pc:picChg>
        <pc:picChg chg="mod">
          <ac:chgData name="Tsoukalas, Nicole" userId="d103fb7e-c8e0-4b00-94d4-f021c1584d6d" providerId="ADAL" clId="{20FDF941-26F4-4C88-AB18-BECC3C01A8B8}" dt="2025-08-14T11:40:10.151" v="500" actId="34135"/>
          <ac:picMkLst>
            <pc:docMk/>
            <pc:sldMk cId="1478751862" sldId="291"/>
            <ac:picMk id="15" creationId="{55BF3651-339E-7C74-5599-F381B77C2E43}"/>
          </ac:picMkLst>
        </pc:picChg>
      </pc:sldChg>
      <pc:sldChg chg="addSp delSp modSp mod">
        <pc:chgData name="Tsoukalas, Nicole" userId="d103fb7e-c8e0-4b00-94d4-f021c1584d6d" providerId="ADAL" clId="{20FDF941-26F4-4C88-AB18-BECC3C01A8B8}" dt="2025-08-14T12:39:46.435" v="5106" actId="34135"/>
        <pc:sldMkLst>
          <pc:docMk/>
          <pc:sldMk cId="3788037857" sldId="292"/>
        </pc:sldMkLst>
        <pc:spChg chg="del">
          <ac:chgData name="Tsoukalas, Nicole" userId="d103fb7e-c8e0-4b00-94d4-f021c1584d6d" providerId="ADAL" clId="{20FDF941-26F4-4C88-AB18-BECC3C01A8B8}" dt="2025-08-13T19:46:24.304" v="24" actId="478"/>
          <ac:spMkLst>
            <pc:docMk/>
            <pc:sldMk cId="3788037857" sldId="292"/>
            <ac:spMk id="2" creationId="{3D532A3E-3DE1-B6E0-C6D8-783822BCDA83}"/>
          </ac:spMkLst>
        </pc:spChg>
        <pc:spChg chg="mod">
          <ac:chgData name="Tsoukalas, Nicole" userId="d103fb7e-c8e0-4b00-94d4-f021c1584d6d" providerId="ADAL" clId="{20FDF941-26F4-4C88-AB18-BECC3C01A8B8}" dt="2025-08-14T11:46:41.648" v="1032" actId="34135"/>
          <ac:spMkLst>
            <pc:docMk/>
            <pc:sldMk cId="3788037857" sldId="292"/>
            <ac:spMk id="4" creationId="{223DFD0F-D56C-9434-FE66-20CEFD3214AC}"/>
          </ac:spMkLst>
        </pc:spChg>
        <pc:spChg chg="mod">
          <ac:chgData name="Tsoukalas, Nicole" userId="d103fb7e-c8e0-4b00-94d4-f021c1584d6d" providerId="ADAL" clId="{20FDF941-26F4-4C88-AB18-BECC3C01A8B8}" dt="2025-08-14T12:39:32.992" v="5100" actId="20577"/>
          <ac:spMkLst>
            <pc:docMk/>
            <pc:sldMk cId="3788037857" sldId="292"/>
            <ac:spMk id="6" creationId="{6A09839C-6FB1-0013-C638-FE5CCD58F3FF}"/>
          </ac:spMkLst>
        </pc:spChg>
        <pc:spChg chg="add mod">
          <ac:chgData name="Tsoukalas, Nicole" userId="d103fb7e-c8e0-4b00-94d4-f021c1584d6d" providerId="ADAL" clId="{20FDF941-26F4-4C88-AB18-BECC3C01A8B8}" dt="2025-08-13T19:46:31.984" v="26" actId="34135"/>
          <ac:spMkLst>
            <pc:docMk/>
            <pc:sldMk cId="3788037857" sldId="292"/>
            <ac:spMk id="9" creationId="{05294621-A94B-D7AE-9243-2A6D287C93BA}"/>
          </ac:spMkLst>
        </pc:spChg>
        <pc:picChg chg="mod">
          <ac:chgData name="Tsoukalas, Nicole" userId="d103fb7e-c8e0-4b00-94d4-f021c1584d6d" providerId="ADAL" clId="{20FDF941-26F4-4C88-AB18-BECC3C01A8B8}" dt="2025-08-14T12:39:46.435" v="5106" actId="34135"/>
          <ac:picMkLst>
            <pc:docMk/>
            <pc:sldMk cId="3788037857" sldId="292"/>
            <ac:picMk id="3" creationId="{E69C7DAA-389D-400F-55EE-CA36E4FEA831}"/>
          </ac:picMkLst>
        </pc:picChg>
        <pc:picChg chg="mod">
          <ac:chgData name="Tsoukalas, Nicole" userId="d103fb7e-c8e0-4b00-94d4-f021c1584d6d" providerId="ADAL" clId="{20FDF941-26F4-4C88-AB18-BECC3C01A8B8}" dt="2025-08-14T11:17:22.410" v="105" actId="1076"/>
          <ac:picMkLst>
            <pc:docMk/>
            <pc:sldMk cId="3788037857" sldId="292"/>
            <ac:picMk id="5" creationId="{2660E312-1FE8-73B3-C952-5CBCB8898213}"/>
          </ac:picMkLst>
        </pc:picChg>
        <pc:picChg chg="mod">
          <ac:chgData name="Tsoukalas, Nicole" userId="d103fb7e-c8e0-4b00-94d4-f021c1584d6d" providerId="ADAL" clId="{20FDF941-26F4-4C88-AB18-BECC3C01A8B8}" dt="2025-08-14T11:50:17.278" v="1465" actId="34135"/>
          <ac:picMkLst>
            <pc:docMk/>
            <pc:sldMk cId="3788037857" sldId="292"/>
            <ac:picMk id="8" creationId="{13156552-04BF-DEC3-D26B-6F6F93E5886B}"/>
          </ac:picMkLst>
        </pc:picChg>
      </pc:sldChg>
      <pc:sldChg chg="addSp delSp modSp mod">
        <pc:chgData name="Tsoukalas, Nicole" userId="d103fb7e-c8e0-4b00-94d4-f021c1584d6d" providerId="ADAL" clId="{20FDF941-26F4-4C88-AB18-BECC3C01A8B8}" dt="2025-08-14T13:21:44.920" v="6371" actId="6549"/>
        <pc:sldMkLst>
          <pc:docMk/>
          <pc:sldMk cId="3784624571" sldId="294"/>
        </pc:sldMkLst>
        <pc:spChg chg="del">
          <ac:chgData name="Tsoukalas, Nicole" userId="d103fb7e-c8e0-4b00-94d4-f021c1584d6d" providerId="ADAL" clId="{20FDF941-26F4-4C88-AB18-BECC3C01A8B8}" dt="2025-08-13T19:49:33.866" v="78" actId="478"/>
          <ac:spMkLst>
            <pc:docMk/>
            <pc:sldMk cId="3784624571" sldId="294"/>
            <ac:spMk id="3" creationId="{45C9CD8C-03F7-F973-C750-A9C7B85AA56D}"/>
          </ac:spMkLst>
        </pc:spChg>
        <pc:spChg chg="add mod">
          <ac:chgData name="Tsoukalas, Nicole" userId="d103fb7e-c8e0-4b00-94d4-f021c1584d6d" providerId="ADAL" clId="{20FDF941-26F4-4C88-AB18-BECC3C01A8B8}" dt="2025-08-14T11:31:51.038" v="346"/>
          <ac:spMkLst>
            <pc:docMk/>
            <pc:sldMk cId="3784624571" sldId="294"/>
            <ac:spMk id="3" creationId="{886733B3-0386-8021-86F8-38337EE42A60}"/>
          </ac:spMkLst>
        </pc:spChg>
        <pc:spChg chg="mod">
          <ac:chgData name="Tsoukalas, Nicole" userId="d103fb7e-c8e0-4b00-94d4-f021c1584d6d" providerId="ADAL" clId="{20FDF941-26F4-4C88-AB18-BECC3C01A8B8}" dt="2025-08-14T13:21:44.920" v="6371" actId="6549"/>
          <ac:spMkLst>
            <pc:docMk/>
            <pc:sldMk cId="3784624571" sldId="294"/>
            <ac:spMk id="4" creationId="{B6F7C8A4-CC5E-332D-DFD2-06BAA5BE47C7}"/>
          </ac:spMkLst>
        </pc:spChg>
        <pc:graphicFrameChg chg="mod">
          <ac:chgData name="Tsoukalas, Nicole" userId="d103fb7e-c8e0-4b00-94d4-f021c1584d6d" providerId="ADAL" clId="{20FDF941-26F4-4C88-AB18-BECC3C01A8B8}" dt="2025-08-14T11:31:48.764" v="345" actId="34135"/>
          <ac:graphicFrameMkLst>
            <pc:docMk/>
            <pc:sldMk cId="3784624571" sldId="294"/>
            <ac:graphicFrameMk id="2" creationId="{8D7C67DE-E24D-1A2F-C5C1-C59A51D8203F}"/>
          </ac:graphicFrameMkLst>
        </pc:graphicFrameChg>
      </pc:sldChg>
      <pc:sldChg chg="delSp modSp mod">
        <pc:chgData name="Tsoukalas, Nicole" userId="d103fb7e-c8e0-4b00-94d4-f021c1584d6d" providerId="ADAL" clId="{20FDF941-26F4-4C88-AB18-BECC3C01A8B8}" dt="2025-08-14T12:45:07.507" v="5287" actId="34135"/>
        <pc:sldMkLst>
          <pc:docMk/>
          <pc:sldMk cId="776001437" sldId="295"/>
        </pc:sldMkLst>
        <pc:spChg chg="del">
          <ac:chgData name="Tsoukalas, Nicole" userId="d103fb7e-c8e0-4b00-94d4-f021c1584d6d" providerId="ADAL" clId="{20FDF941-26F4-4C88-AB18-BECC3C01A8B8}" dt="2025-08-13T19:49:41.864" v="80" actId="478"/>
          <ac:spMkLst>
            <pc:docMk/>
            <pc:sldMk cId="776001437" sldId="295"/>
            <ac:spMk id="3" creationId="{1FEE608B-F324-B1D0-0FF8-4B84F7BE2F3F}"/>
          </ac:spMkLst>
        </pc:spChg>
        <pc:spChg chg="mod">
          <ac:chgData name="Tsoukalas, Nicole" userId="d103fb7e-c8e0-4b00-94d4-f021c1584d6d" providerId="ADAL" clId="{20FDF941-26F4-4C88-AB18-BECC3C01A8B8}" dt="2025-08-14T12:45:07.507" v="5287" actId="34135"/>
          <ac:spMkLst>
            <pc:docMk/>
            <pc:sldMk cId="776001437" sldId="295"/>
            <ac:spMk id="12" creationId="{6D4F46CA-E6B0-19EC-383E-3F89CC855F19}"/>
          </ac:spMkLst>
        </pc:spChg>
        <pc:graphicFrameChg chg="mod">
          <ac:chgData name="Tsoukalas, Nicole" userId="d103fb7e-c8e0-4b00-94d4-f021c1584d6d" providerId="ADAL" clId="{20FDF941-26F4-4C88-AB18-BECC3C01A8B8}" dt="2025-08-14T11:32:18.859" v="355" actId="34135"/>
          <ac:graphicFrameMkLst>
            <pc:docMk/>
            <pc:sldMk cId="776001437" sldId="295"/>
            <ac:graphicFrameMk id="2" creationId="{23DC54A4-D658-3059-3CBA-A24011655928}"/>
          </ac:graphicFrameMkLst>
        </pc:graphicFrameChg>
      </pc:sldChg>
      <pc:sldChg chg="addSp delSp modSp mod">
        <pc:chgData name="Tsoukalas, Nicole" userId="d103fb7e-c8e0-4b00-94d4-f021c1584d6d" providerId="ADAL" clId="{20FDF941-26F4-4C88-AB18-BECC3C01A8B8}" dt="2025-08-14T12:28:50.236" v="4596" actId="27636"/>
        <pc:sldMkLst>
          <pc:docMk/>
          <pc:sldMk cId="2397572735" sldId="296"/>
        </pc:sldMkLst>
        <pc:spChg chg="add mod">
          <ac:chgData name="Tsoukalas, Nicole" userId="d103fb7e-c8e0-4b00-94d4-f021c1584d6d" providerId="ADAL" clId="{20FDF941-26F4-4C88-AB18-BECC3C01A8B8}" dt="2025-08-14T11:28:21.534" v="277" actId="34135"/>
          <ac:spMkLst>
            <pc:docMk/>
            <pc:sldMk cId="2397572735" sldId="296"/>
            <ac:spMk id="2" creationId="{0FE0A91A-8CE1-3E21-240A-66234C2D2C7D}"/>
          </ac:spMkLst>
        </pc:spChg>
        <pc:spChg chg="del">
          <ac:chgData name="Tsoukalas, Nicole" userId="d103fb7e-c8e0-4b00-94d4-f021c1584d6d" providerId="ADAL" clId="{20FDF941-26F4-4C88-AB18-BECC3C01A8B8}" dt="2025-08-13T19:49:05.471" v="71" actId="478"/>
          <ac:spMkLst>
            <pc:docMk/>
            <pc:sldMk cId="2397572735" sldId="296"/>
            <ac:spMk id="2" creationId="{C93F11ED-5B91-875C-AD8C-365BAE2F7D4E}"/>
          </ac:spMkLst>
        </pc:spChg>
        <pc:spChg chg="mod">
          <ac:chgData name="Tsoukalas, Nicole" userId="d103fb7e-c8e0-4b00-94d4-f021c1584d6d" providerId="ADAL" clId="{20FDF941-26F4-4C88-AB18-BECC3C01A8B8}" dt="2025-08-14T11:28:36.155" v="283" actId="34135"/>
          <ac:spMkLst>
            <pc:docMk/>
            <pc:sldMk cId="2397572735" sldId="296"/>
            <ac:spMk id="4" creationId="{B6F7C8A4-CC5E-332D-DFD2-06BAA5BE47C7}"/>
          </ac:spMkLst>
        </pc:spChg>
        <pc:spChg chg="mod">
          <ac:chgData name="Tsoukalas, Nicole" userId="d103fb7e-c8e0-4b00-94d4-f021c1584d6d" providerId="ADAL" clId="{20FDF941-26F4-4C88-AB18-BECC3C01A8B8}" dt="2025-08-14T12:28:50.236" v="4596" actId="27636"/>
          <ac:spMkLst>
            <pc:docMk/>
            <pc:sldMk cId="2397572735" sldId="296"/>
            <ac:spMk id="6" creationId="{3E60EB49-EE08-9620-38E9-B73AEECB77B2}"/>
          </ac:spMkLst>
        </pc:spChg>
        <pc:picChg chg="mod">
          <ac:chgData name="Tsoukalas, Nicole" userId="d103fb7e-c8e0-4b00-94d4-f021c1584d6d" providerId="ADAL" clId="{20FDF941-26F4-4C88-AB18-BECC3C01A8B8}" dt="2025-08-14T11:28:40.691" v="285" actId="34135"/>
          <ac:picMkLst>
            <pc:docMk/>
            <pc:sldMk cId="2397572735" sldId="296"/>
            <ac:picMk id="3" creationId="{7F8C370C-39F2-D16A-0E0A-123684EAB278}"/>
          </ac:picMkLst>
        </pc:picChg>
        <pc:picChg chg="mod">
          <ac:chgData name="Tsoukalas, Nicole" userId="d103fb7e-c8e0-4b00-94d4-f021c1584d6d" providerId="ADAL" clId="{20FDF941-26F4-4C88-AB18-BECC3C01A8B8}" dt="2025-08-14T11:28:30.016" v="281" actId="1076"/>
          <ac:picMkLst>
            <pc:docMk/>
            <pc:sldMk cId="2397572735" sldId="296"/>
            <ac:picMk id="5" creationId="{2660E312-1FE8-73B3-C952-5CBCB8898213}"/>
          </ac:picMkLst>
        </pc:picChg>
      </pc:sldChg>
      <pc:sldChg chg="addSp delSp modSp mod">
        <pc:chgData name="Tsoukalas, Nicole" userId="d103fb7e-c8e0-4b00-94d4-f021c1584d6d" providerId="ADAL" clId="{20FDF941-26F4-4C88-AB18-BECC3C01A8B8}" dt="2025-08-14T13:18:07.344" v="6366" actId="6549"/>
        <pc:sldMkLst>
          <pc:docMk/>
          <pc:sldMk cId="2702864484" sldId="297"/>
        </pc:sldMkLst>
        <pc:spChg chg="del">
          <ac:chgData name="Tsoukalas, Nicole" userId="d103fb7e-c8e0-4b00-94d4-f021c1584d6d" providerId="ADAL" clId="{20FDF941-26F4-4C88-AB18-BECC3C01A8B8}" dt="2025-08-13T19:49:16.710" v="74" actId="478"/>
          <ac:spMkLst>
            <pc:docMk/>
            <pc:sldMk cId="2702864484" sldId="297"/>
            <ac:spMk id="2" creationId="{D2D3EDCC-97EE-8332-4A43-69D5AB331800}"/>
          </ac:spMkLst>
        </pc:spChg>
        <pc:spChg chg="add mod">
          <ac:chgData name="Tsoukalas, Nicole" userId="d103fb7e-c8e0-4b00-94d4-f021c1584d6d" providerId="ADAL" clId="{20FDF941-26F4-4C88-AB18-BECC3C01A8B8}" dt="2025-08-14T11:30:35.923" v="308" actId="34135"/>
          <ac:spMkLst>
            <pc:docMk/>
            <pc:sldMk cId="2702864484" sldId="297"/>
            <ac:spMk id="2" creationId="{DDC0B58A-8E14-2C19-DB5F-B0573ADEB4C5}"/>
          </ac:spMkLst>
        </pc:spChg>
        <pc:spChg chg="mod">
          <ac:chgData name="Tsoukalas, Nicole" userId="d103fb7e-c8e0-4b00-94d4-f021c1584d6d" providerId="ADAL" clId="{20FDF941-26F4-4C88-AB18-BECC3C01A8B8}" dt="2025-08-14T13:18:07.344" v="6366" actId="6549"/>
          <ac:spMkLst>
            <pc:docMk/>
            <pc:sldMk cId="2702864484" sldId="297"/>
            <ac:spMk id="4" creationId="{B6F7C8A4-CC5E-332D-DFD2-06BAA5BE47C7}"/>
          </ac:spMkLst>
        </pc:spChg>
        <pc:spChg chg="mod">
          <ac:chgData name="Tsoukalas, Nicole" userId="d103fb7e-c8e0-4b00-94d4-f021c1584d6d" providerId="ADAL" clId="{20FDF941-26F4-4C88-AB18-BECC3C01A8B8}" dt="2025-08-14T12:29:17.379" v="4600" actId="2711"/>
          <ac:spMkLst>
            <pc:docMk/>
            <pc:sldMk cId="2702864484" sldId="297"/>
            <ac:spMk id="6" creationId="{3E60EB49-EE08-9620-38E9-B73AEECB77B2}"/>
          </ac:spMkLst>
        </pc:spChg>
      </pc:sldChg>
      <pc:sldChg chg="addSp delSp modSp mod">
        <pc:chgData name="Tsoukalas, Nicole" userId="d103fb7e-c8e0-4b00-94d4-f021c1584d6d" providerId="ADAL" clId="{20FDF941-26F4-4C88-AB18-BECC3C01A8B8}" dt="2025-08-14T12:29:29.879" v="4601" actId="2711"/>
        <pc:sldMkLst>
          <pc:docMk/>
          <pc:sldMk cId="1817679823" sldId="298"/>
        </pc:sldMkLst>
        <pc:spChg chg="del">
          <ac:chgData name="Tsoukalas, Nicole" userId="d103fb7e-c8e0-4b00-94d4-f021c1584d6d" providerId="ADAL" clId="{20FDF941-26F4-4C88-AB18-BECC3C01A8B8}" dt="2025-08-13T19:49:44.370" v="81" actId="478"/>
          <ac:spMkLst>
            <pc:docMk/>
            <pc:sldMk cId="1817679823" sldId="298"/>
            <ac:spMk id="2" creationId="{33F30E0B-C1EA-7077-88B3-B3FC7383B1EB}"/>
          </ac:spMkLst>
        </pc:spChg>
        <pc:spChg chg="add mod">
          <ac:chgData name="Tsoukalas, Nicole" userId="d103fb7e-c8e0-4b00-94d4-f021c1584d6d" providerId="ADAL" clId="{20FDF941-26F4-4C88-AB18-BECC3C01A8B8}" dt="2025-08-14T11:32:47.299" v="363" actId="34135"/>
          <ac:spMkLst>
            <pc:docMk/>
            <pc:sldMk cId="1817679823" sldId="298"/>
            <ac:spMk id="2" creationId="{D8414CF9-C6CE-9AED-849E-B62224498591}"/>
          </ac:spMkLst>
        </pc:spChg>
        <pc:spChg chg="mod">
          <ac:chgData name="Tsoukalas, Nicole" userId="d103fb7e-c8e0-4b00-94d4-f021c1584d6d" providerId="ADAL" clId="{20FDF941-26F4-4C88-AB18-BECC3C01A8B8}" dt="2025-08-14T11:32:28.899" v="359" actId="34135"/>
          <ac:spMkLst>
            <pc:docMk/>
            <pc:sldMk cId="1817679823" sldId="298"/>
            <ac:spMk id="4" creationId="{B6F7C8A4-CC5E-332D-DFD2-06BAA5BE47C7}"/>
          </ac:spMkLst>
        </pc:spChg>
        <pc:spChg chg="mod">
          <ac:chgData name="Tsoukalas, Nicole" userId="d103fb7e-c8e0-4b00-94d4-f021c1584d6d" providerId="ADAL" clId="{20FDF941-26F4-4C88-AB18-BECC3C01A8B8}" dt="2025-08-14T12:29:29.879" v="4601" actId="2711"/>
          <ac:spMkLst>
            <pc:docMk/>
            <pc:sldMk cId="1817679823" sldId="298"/>
            <ac:spMk id="6" creationId="{3E60EB49-EE08-9620-38E9-B73AEECB77B2}"/>
          </ac:spMkLst>
        </pc:spChg>
        <pc:picChg chg="mod">
          <ac:chgData name="Tsoukalas, Nicole" userId="d103fb7e-c8e0-4b00-94d4-f021c1584d6d" providerId="ADAL" clId="{20FDF941-26F4-4C88-AB18-BECC3C01A8B8}" dt="2025-08-14T11:33:02.979" v="369" actId="34135"/>
          <ac:picMkLst>
            <pc:docMk/>
            <pc:sldMk cId="1817679823" sldId="298"/>
            <ac:picMk id="3" creationId="{A96475DD-B1D3-D1C1-3987-0751593BA446}"/>
          </ac:picMkLst>
        </pc:picChg>
        <pc:picChg chg="mod">
          <ac:chgData name="Tsoukalas, Nicole" userId="d103fb7e-c8e0-4b00-94d4-f021c1584d6d" providerId="ADAL" clId="{20FDF941-26F4-4C88-AB18-BECC3C01A8B8}" dt="2025-08-14T11:32:54.820" v="366" actId="1076"/>
          <ac:picMkLst>
            <pc:docMk/>
            <pc:sldMk cId="1817679823" sldId="298"/>
            <ac:picMk id="8" creationId="{08545804-FA7B-0189-4FEF-EF6C07F968E9}"/>
          </ac:picMkLst>
        </pc:picChg>
      </pc:sldChg>
      <pc:sldChg chg="addSp delSp modSp mod">
        <pc:chgData name="Tsoukalas, Nicole" userId="d103fb7e-c8e0-4b00-94d4-f021c1584d6d" providerId="ADAL" clId="{20FDF941-26F4-4C88-AB18-BECC3C01A8B8}" dt="2025-08-14T12:53:32.351" v="5955" actId="34135"/>
        <pc:sldMkLst>
          <pc:docMk/>
          <pc:sldMk cId="1610946293" sldId="299"/>
        </pc:sldMkLst>
        <pc:spChg chg="add mod">
          <ac:chgData name="Tsoukalas, Nicole" userId="d103fb7e-c8e0-4b00-94d4-f021c1584d6d" providerId="ADAL" clId="{20FDF941-26F4-4C88-AB18-BECC3C01A8B8}" dt="2025-08-14T11:39:30.862" v="488" actId="34135"/>
          <ac:spMkLst>
            <pc:docMk/>
            <pc:sldMk cId="1610946293" sldId="299"/>
            <ac:spMk id="2" creationId="{6E7F98C3-DDBB-D91E-0422-E1BFB94F996A}"/>
          </ac:spMkLst>
        </pc:spChg>
        <pc:spChg chg="del">
          <ac:chgData name="Tsoukalas, Nicole" userId="d103fb7e-c8e0-4b00-94d4-f021c1584d6d" providerId="ADAL" clId="{20FDF941-26F4-4C88-AB18-BECC3C01A8B8}" dt="2025-08-13T19:50:25.099" v="91" actId="478"/>
          <ac:spMkLst>
            <pc:docMk/>
            <pc:sldMk cId="1610946293" sldId="299"/>
            <ac:spMk id="2" creationId="{C48D8CBE-1941-DF19-F06D-2071A29980EB}"/>
          </ac:spMkLst>
        </pc:spChg>
        <pc:spChg chg="mod">
          <ac:chgData name="Tsoukalas, Nicole" userId="d103fb7e-c8e0-4b00-94d4-f021c1584d6d" providerId="ADAL" clId="{20FDF941-26F4-4C88-AB18-BECC3C01A8B8}" dt="2025-08-14T11:39:17.858" v="484" actId="34135"/>
          <ac:spMkLst>
            <pc:docMk/>
            <pc:sldMk cId="1610946293" sldId="299"/>
            <ac:spMk id="4" creationId="{223DFD0F-D56C-9434-FE66-20CEFD3214AC}"/>
          </ac:spMkLst>
        </pc:spChg>
        <pc:spChg chg="mod">
          <ac:chgData name="Tsoukalas, Nicole" userId="d103fb7e-c8e0-4b00-94d4-f021c1584d6d" providerId="ADAL" clId="{20FDF941-26F4-4C88-AB18-BECC3C01A8B8}" dt="2025-08-14T12:53:32.351" v="5955" actId="34135"/>
          <ac:spMkLst>
            <pc:docMk/>
            <pc:sldMk cId="1610946293" sldId="299"/>
            <ac:spMk id="6" creationId="{6A09839C-6FB1-0013-C638-FE5CCD58F3FF}"/>
          </ac:spMkLst>
        </pc:spChg>
        <pc:picChg chg="mod">
          <ac:chgData name="Tsoukalas, Nicole" userId="d103fb7e-c8e0-4b00-94d4-f021c1584d6d" providerId="ADAL" clId="{20FDF941-26F4-4C88-AB18-BECC3C01A8B8}" dt="2025-08-14T12:53:30.126" v="5954" actId="34135"/>
          <ac:picMkLst>
            <pc:docMk/>
            <pc:sldMk cId="1610946293" sldId="299"/>
            <ac:picMk id="4098" creationId="{9C099441-3389-FE66-0E63-07B0C4CAF1E0}"/>
          </ac:picMkLst>
        </pc:picChg>
      </pc:sldChg>
      <pc:sldChg chg="delSp modSp mod">
        <pc:chgData name="Tsoukalas, Nicole" userId="d103fb7e-c8e0-4b00-94d4-f021c1584d6d" providerId="ADAL" clId="{20FDF941-26F4-4C88-AB18-BECC3C01A8B8}" dt="2025-08-14T12:57:15.680" v="6363" actId="478"/>
        <pc:sldMkLst>
          <pc:docMk/>
          <pc:sldMk cId="188800403" sldId="300"/>
        </pc:sldMkLst>
        <pc:spChg chg="mod">
          <ac:chgData name="Tsoukalas, Nicole" userId="d103fb7e-c8e0-4b00-94d4-f021c1584d6d" providerId="ADAL" clId="{20FDF941-26F4-4C88-AB18-BECC3C01A8B8}" dt="2025-08-13T19:45:56.101" v="16" actId="34135"/>
          <ac:spMkLst>
            <pc:docMk/>
            <pc:sldMk cId="188800403" sldId="300"/>
            <ac:spMk id="2" creationId="{11C6D1A9-1E70-843A-4A2F-1490E10D9B12}"/>
          </ac:spMkLst>
        </pc:spChg>
        <pc:spChg chg="mod">
          <ac:chgData name="Tsoukalas, Nicole" userId="d103fb7e-c8e0-4b00-94d4-f021c1584d6d" providerId="ADAL" clId="{20FDF941-26F4-4C88-AB18-BECC3C01A8B8}" dt="2025-08-14T11:21:57.440" v="189" actId="115"/>
          <ac:spMkLst>
            <pc:docMk/>
            <pc:sldMk cId="188800403" sldId="300"/>
            <ac:spMk id="4" creationId="{223DFD0F-D56C-9434-FE66-20CEFD3214AC}"/>
          </ac:spMkLst>
        </pc:spChg>
        <pc:spChg chg="mod">
          <ac:chgData name="Tsoukalas, Nicole" userId="d103fb7e-c8e0-4b00-94d4-f021c1584d6d" providerId="ADAL" clId="{20FDF941-26F4-4C88-AB18-BECC3C01A8B8}" dt="2025-08-14T12:57:05.198" v="6360" actId="20577"/>
          <ac:spMkLst>
            <pc:docMk/>
            <pc:sldMk cId="188800403" sldId="300"/>
            <ac:spMk id="6" creationId="{6A09839C-6FB1-0013-C638-FE5CCD58F3FF}"/>
          </ac:spMkLst>
        </pc:spChg>
        <pc:picChg chg="del mod">
          <ac:chgData name="Tsoukalas, Nicole" userId="d103fb7e-c8e0-4b00-94d4-f021c1584d6d" providerId="ADAL" clId="{20FDF941-26F4-4C88-AB18-BECC3C01A8B8}" dt="2025-08-14T12:57:15.680" v="6363" actId="478"/>
          <ac:picMkLst>
            <pc:docMk/>
            <pc:sldMk cId="188800403" sldId="300"/>
            <ac:picMk id="7" creationId="{78CC5E34-0AAB-36C0-9789-3FA057223B08}"/>
          </ac:picMkLst>
        </pc:picChg>
      </pc:sldChg>
      <pc:sldChg chg="addSp delSp modSp mod">
        <pc:chgData name="Tsoukalas, Nicole" userId="d103fb7e-c8e0-4b00-94d4-f021c1584d6d" providerId="ADAL" clId="{20FDF941-26F4-4C88-AB18-BECC3C01A8B8}" dt="2025-08-14T12:27:24.986" v="4550" actId="2711"/>
        <pc:sldMkLst>
          <pc:docMk/>
          <pc:sldMk cId="2095747210" sldId="301"/>
        </pc:sldMkLst>
        <pc:spChg chg="del">
          <ac:chgData name="Tsoukalas, Nicole" userId="d103fb7e-c8e0-4b00-94d4-f021c1584d6d" providerId="ADAL" clId="{20FDF941-26F4-4C88-AB18-BECC3C01A8B8}" dt="2025-08-13T19:48:26.395" v="57" actId="478"/>
          <ac:spMkLst>
            <pc:docMk/>
            <pc:sldMk cId="2095747210" sldId="301"/>
            <ac:spMk id="3" creationId="{30040BCA-4F1E-9400-9E9B-D2DBC36569EA}"/>
          </ac:spMkLst>
        </pc:spChg>
        <pc:spChg chg="mod">
          <ac:chgData name="Tsoukalas, Nicole" userId="d103fb7e-c8e0-4b00-94d4-f021c1584d6d" providerId="ADAL" clId="{20FDF941-26F4-4C88-AB18-BECC3C01A8B8}" dt="2025-08-14T12:27:14.066" v="4549" actId="20577"/>
          <ac:spMkLst>
            <pc:docMk/>
            <pc:sldMk cId="2095747210" sldId="301"/>
            <ac:spMk id="4" creationId="{B6F7C8A4-CC5E-332D-DFD2-06BAA5BE47C7}"/>
          </ac:spMkLst>
        </pc:spChg>
        <pc:spChg chg="mod">
          <ac:chgData name="Tsoukalas, Nicole" userId="d103fb7e-c8e0-4b00-94d4-f021c1584d6d" providerId="ADAL" clId="{20FDF941-26F4-4C88-AB18-BECC3C01A8B8}" dt="2025-08-14T12:27:24.986" v="4550" actId="2711"/>
          <ac:spMkLst>
            <pc:docMk/>
            <pc:sldMk cId="2095747210" sldId="301"/>
            <ac:spMk id="6" creationId="{3E60EB49-EE08-9620-38E9-B73AEECB77B2}"/>
          </ac:spMkLst>
        </pc:spChg>
        <pc:spChg chg="add mod">
          <ac:chgData name="Tsoukalas, Nicole" userId="d103fb7e-c8e0-4b00-94d4-f021c1584d6d" providerId="ADAL" clId="{20FDF941-26F4-4C88-AB18-BECC3C01A8B8}" dt="2025-08-13T19:48:31.071" v="59" actId="34135"/>
          <ac:spMkLst>
            <pc:docMk/>
            <pc:sldMk cId="2095747210" sldId="301"/>
            <ac:spMk id="9" creationId="{4277A272-A497-3175-2322-504A16DB9E1D}"/>
          </ac:spMkLst>
        </pc:spChg>
        <pc:picChg chg="mod">
          <ac:chgData name="Tsoukalas, Nicole" userId="d103fb7e-c8e0-4b00-94d4-f021c1584d6d" providerId="ADAL" clId="{20FDF941-26F4-4C88-AB18-BECC3C01A8B8}" dt="2025-08-14T11:51:51.567" v="1473" actId="34135"/>
          <ac:picMkLst>
            <pc:docMk/>
            <pc:sldMk cId="2095747210" sldId="301"/>
            <ac:picMk id="2" creationId="{3F80EA1E-A7A3-0170-954E-C117DDCBB934}"/>
          </ac:picMkLst>
        </pc:picChg>
        <pc:picChg chg="mod">
          <ac:chgData name="Tsoukalas, Nicole" userId="d103fb7e-c8e0-4b00-94d4-f021c1584d6d" providerId="ADAL" clId="{20FDF941-26F4-4C88-AB18-BECC3C01A8B8}" dt="2025-08-14T11:52:00.335" v="1476" actId="34135"/>
          <ac:picMkLst>
            <pc:docMk/>
            <pc:sldMk cId="2095747210" sldId="301"/>
            <ac:picMk id="8" creationId="{EB9D05F6-D098-9491-161C-0A2AE2534E78}"/>
          </ac:picMkLst>
        </pc:picChg>
      </pc:sldChg>
      <pc:sldChg chg="addSp delSp modSp mod">
        <pc:chgData name="Tsoukalas, Nicole" userId="d103fb7e-c8e0-4b00-94d4-f021c1584d6d" providerId="ADAL" clId="{20FDF941-26F4-4C88-AB18-BECC3C01A8B8}" dt="2025-08-14T12:41:40.084" v="5154" actId="20577"/>
        <pc:sldMkLst>
          <pc:docMk/>
          <pc:sldMk cId="3586173816" sldId="302"/>
        </pc:sldMkLst>
        <pc:spChg chg="add mod">
          <ac:chgData name="Tsoukalas, Nicole" userId="d103fb7e-c8e0-4b00-94d4-f021c1584d6d" providerId="ADAL" clId="{20FDF941-26F4-4C88-AB18-BECC3C01A8B8}" dt="2025-08-14T11:29:13.918" v="294" actId="34135"/>
          <ac:spMkLst>
            <pc:docMk/>
            <pc:sldMk cId="3586173816" sldId="302"/>
            <ac:spMk id="2" creationId="{6E534851-34BC-BD75-4209-E4B0A5253A72}"/>
          </ac:spMkLst>
        </pc:spChg>
        <pc:spChg chg="del">
          <ac:chgData name="Tsoukalas, Nicole" userId="d103fb7e-c8e0-4b00-94d4-f021c1584d6d" providerId="ADAL" clId="{20FDF941-26F4-4C88-AB18-BECC3C01A8B8}" dt="2025-08-13T19:49:08.390" v="72" actId="478"/>
          <ac:spMkLst>
            <pc:docMk/>
            <pc:sldMk cId="3586173816" sldId="302"/>
            <ac:spMk id="2" creationId="{F40C10AC-899D-CFDF-411D-8A66A496F29B}"/>
          </ac:spMkLst>
        </pc:spChg>
        <pc:spChg chg="mod">
          <ac:chgData name="Tsoukalas, Nicole" userId="d103fb7e-c8e0-4b00-94d4-f021c1584d6d" providerId="ADAL" clId="{20FDF941-26F4-4C88-AB18-BECC3C01A8B8}" dt="2025-08-14T11:29:06.862" v="292" actId="34135"/>
          <ac:spMkLst>
            <pc:docMk/>
            <pc:sldMk cId="3586173816" sldId="302"/>
            <ac:spMk id="4" creationId="{B6F7C8A4-CC5E-332D-DFD2-06BAA5BE47C7}"/>
          </ac:spMkLst>
        </pc:spChg>
        <pc:spChg chg="mod">
          <ac:chgData name="Tsoukalas, Nicole" userId="d103fb7e-c8e0-4b00-94d4-f021c1584d6d" providerId="ADAL" clId="{20FDF941-26F4-4C88-AB18-BECC3C01A8B8}" dt="2025-08-14T12:41:40.084" v="5154" actId="20577"/>
          <ac:spMkLst>
            <pc:docMk/>
            <pc:sldMk cId="3586173816" sldId="302"/>
            <ac:spMk id="6" creationId="{3E60EB49-EE08-9620-38E9-B73AEECB77B2}"/>
          </ac:spMkLst>
        </pc:spChg>
        <pc:picChg chg="mod">
          <ac:chgData name="Tsoukalas, Nicole" userId="d103fb7e-c8e0-4b00-94d4-f021c1584d6d" providerId="ADAL" clId="{20FDF941-26F4-4C88-AB18-BECC3C01A8B8}" dt="2025-08-14T12:02:21.783" v="2534" actId="34135"/>
          <ac:picMkLst>
            <pc:docMk/>
            <pc:sldMk cId="3586173816" sldId="302"/>
            <ac:picMk id="7" creationId="{B803E8C9-D724-A152-478D-7F0BA0079921}"/>
          </ac:picMkLst>
        </pc:picChg>
      </pc:sldChg>
      <pc:sldChg chg="addSp delSp modSp mod">
        <pc:chgData name="Tsoukalas, Nicole" userId="d103fb7e-c8e0-4b00-94d4-f021c1584d6d" providerId="ADAL" clId="{20FDF941-26F4-4C88-AB18-BECC3C01A8B8}" dt="2025-08-14T12:55:34.529" v="6114" actId="948"/>
        <pc:sldMkLst>
          <pc:docMk/>
          <pc:sldMk cId="2434819908" sldId="303"/>
        </pc:sldMkLst>
        <pc:spChg chg="del">
          <ac:chgData name="Tsoukalas, Nicole" userId="d103fb7e-c8e0-4b00-94d4-f021c1584d6d" providerId="ADAL" clId="{20FDF941-26F4-4C88-AB18-BECC3C01A8B8}" dt="2025-08-13T19:50:38.700" v="95" actId="478"/>
          <ac:spMkLst>
            <pc:docMk/>
            <pc:sldMk cId="2434819908" sldId="303"/>
            <ac:spMk id="2" creationId="{37F79D7F-F3EB-723D-18B1-8D7497FA6DBF}"/>
          </ac:spMkLst>
        </pc:spChg>
        <pc:spChg chg="add mod">
          <ac:chgData name="Tsoukalas, Nicole" userId="d103fb7e-c8e0-4b00-94d4-f021c1584d6d" providerId="ADAL" clId="{20FDF941-26F4-4C88-AB18-BECC3C01A8B8}" dt="2025-08-14T11:40:54.389" v="519" actId="34135"/>
          <ac:spMkLst>
            <pc:docMk/>
            <pc:sldMk cId="2434819908" sldId="303"/>
            <ac:spMk id="2" creationId="{75B451A8-D072-21B8-93DC-B86D39827048}"/>
          </ac:spMkLst>
        </pc:spChg>
        <pc:spChg chg="mod">
          <ac:chgData name="Tsoukalas, Nicole" userId="d103fb7e-c8e0-4b00-94d4-f021c1584d6d" providerId="ADAL" clId="{20FDF941-26F4-4C88-AB18-BECC3C01A8B8}" dt="2025-08-14T11:40:41.929" v="513" actId="34135"/>
          <ac:spMkLst>
            <pc:docMk/>
            <pc:sldMk cId="2434819908" sldId="303"/>
            <ac:spMk id="4" creationId="{223DFD0F-D56C-9434-FE66-20CEFD3214AC}"/>
          </ac:spMkLst>
        </pc:spChg>
        <pc:spChg chg="add mod">
          <ac:chgData name="Tsoukalas, Nicole" userId="d103fb7e-c8e0-4b00-94d4-f021c1584d6d" providerId="ADAL" clId="{20FDF941-26F4-4C88-AB18-BECC3C01A8B8}" dt="2025-08-14T11:40:52.221" v="518"/>
          <ac:spMkLst>
            <pc:docMk/>
            <pc:sldMk cId="2434819908" sldId="303"/>
            <ac:spMk id="5" creationId="{BB92C3F4-DD89-8184-4460-EC219CD9C99F}"/>
          </ac:spMkLst>
        </pc:spChg>
        <pc:spChg chg="mod">
          <ac:chgData name="Tsoukalas, Nicole" userId="d103fb7e-c8e0-4b00-94d4-f021c1584d6d" providerId="ADAL" clId="{20FDF941-26F4-4C88-AB18-BECC3C01A8B8}" dt="2025-08-14T12:55:34.529" v="6114" actId="948"/>
          <ac:spMkLst>
            <pc:docMk/>
            <pc:sldMk cId="2434819908" sldId="303"/>
            <ac:spMk id="6" creationId="{6A09839C-6FB1-0013-C638-FE5CCD58F3FF}"/>
          </ac:spMkLst>
        </pc:spChg>
      </pc:sldChg>
      <pc:sldChg chg="delSp modSp mod">
        <pc:chgData name="Tsoukalas, Nicole" userId="d103fb7e-c8e0-4b00-94d4-f021c1584d6d" providerId="ADAL" clId="{20FDF941-26F4-4C88-AB18-BECC3C01A8B8}" dt="2025-08-14T11:40:58.310" v="520" actId="34135"/>
        <pc:sldMkLst>
          <pc:docMk/>
          <pc:sldMk cId="947129510" sldId="305"/>
        </pc:sldMkLst>
        <pc:spChg chg="del">
          <ac:chgData name="Tsoukalas, Nicole" userId="d103fb7e-c8e0-4b00-94d4-f021c1584d6d" providerId="ADAL" clId="{20FDF941-26F4-4C88-AB18-BECC3C01A8B8}" dt="2025-08-13T19:50:41.693" v="96" actId="478"/>
          <ac:spMkLst>
            <pc:docMk/>
            <pc:sldMk cId="947129510" sldId="305"/>
            <ac:spMk id="2" creationId="{2C685FF8-7D44-9904-1EE5-EFD676D84372}"/>
          </ac:spMkLst>
        </pc:spChg>
        <pc:graphicFrameChg chg="mod">
          <ac:chgData name="Tsoukalas, Nicole" userId="d103fb7e-c8e0-4b00-94d4-f021c1584d6d" providerId="ADAL" clId="{20FDF941-26F4-4C88-AB18-BECC3C01A8B8}" dt="2025-08-14T11:40:58.310" v="520" actId="34135"/>
          <ac:graphicFrameMkLst>
            <pc:docMk/>
            <pc:sldMk cId="947129510" sldId="305"/>
            <ac:graphicFrameMk id="3" creationId="{BB89E616-EA9C-EF2D-05D6-F0A7B9B309C7}"/>
          </ac:graphicFrameMkLst>
        </pc:graphicFrameChg>
      </pc:sldChg>
      <pc:sldChg chg="addSp delSp modSp mod">
        <pc:chgData name="Tsoukalas, Nicole" userId="d103fb7e-c8e0-4b00-94d4-f021c1584d6d" providerId="ADAL" clId="{20FDF941-26F4-4C88-AB18-BECC3C01A8B8}" dt="2025-08-14T12:56:26.693" v="6196" actId="27636"/>
        <pc:sldMkLst>
          <pc:docMk/>
          <pc:sldMk cId="2470638860" sldId="306"/>
        </pc:sldMkLst>
        <pc:spChg chg="del">
          <ac:chgData name="Tsoukalas, Nicole" userId="d103fb7e-c8e0-4b00-94d4-f021c1584d6d" providerId="ADAL" clId="{20FDF941-26F4-4C88-AB18-BECC3C01A8B8}" dt="2025-08-13T19:50:44.586" v="97" actId="478"/>
          <ac:spMkLst>
            <pc:docMk/>
            <pc:sldMk cId="2470638860" sldId="306"/>
            <ac:spMk id="2" creationId="{1162B6D0-5553-56C1-DE04-ECCCCAFBB5CE}"/>
          </ac:spMkLst>
        </pc:spChg>
        <pc:spChg chg="add mod">
          <ac:chgData name="Tsoukalas, Nicole" userId="d103fb7e-c8e0-4b00-94d4-f021c1584d6d" providerId="ADAL" clId="{20FDF941-26F4-4C88-AB18-BECC3C01A8B8}" dt="2025-08-14T11:41:20.257" v="527" actId="34135"/>
          <ac:spMkLst>
            <pc:docMk/>
            <pc:sldMk cId="2470638860" sldId="306"/>
            <ac:spMk id="2" creationId="{B2AC66A7-A335-8073-0588-BB231C407820}"/>
          </ac:spMkLst>
        </pc:spChg>
        <pc:spChg chg="mod">
          <ac:chgData name="Tsoukalas, Nicole" userId="d103fb7e-c8e0-4b00-94d4-f021c1584d6d" providerId="ADAL" clId="{20FDF941-26F4-4C88-AB18-BECC3C01A8B8}" dt="2025-08-14T11:41:09.311" v="523" actId="34135"/>
          <ac:spMkLst>
            <pc:docMk/>
            <pc:sldMk cId="2470638860" sldId="306"/>
            <ac:spMk id="4" creationId="{223DFD0F-D56C-9434-FE66-20CEFD3214AC}"/>
          </ac:spMkLst>
        </pc:spChg>
        <pc:spChg chg="mod">
          <ac:chgData name="Tsoukalas, Nicole" userId="d103fb7e-c8e0-4b00-94d4-f021c1584d6d" providerId="ADAL" clId="{20FDF941-26F4-4C88-AB18-BECC3C01A8B8}" dt="2025-08-14T12:56:26.693" v="6196" actId="27636"/>
          <ac:spMkLst>
            <pc:docMk/>
            <pc:sldMk cId="2470638860" sldId="306"/>
            <ac:spMk id="6" creationId="{6A09839C-6FB1-0013-C638-FE5CCD58F3FF}"/>
          </ac:spMkLst>
        </pc:spChg>
      </pc:sldChg>
      <pc:sldChg chg="addSp modSp mod">
        <pc:chgData name="Tsoukalas, Nicole" userId="d103fb7e-c8e0-4b00-94d4-f021c1584d6d" providerId="ADAL" clId="{20FDF941-26F4-4C88-AB18-BECC3C01A8B8}" dt="2025-08-14T12:44:32.601" v="5274" actId="6549"/>
        <pc:sldMkLst>
          <pc:docMk/>
          <pc:sldMk cId="3839179734" sldId="307"/>
        </pc:sldMkLst>
        <pc:spChg chg="add mod">
          <ac:chgData name="Tsoukalas, Nicole" userId="d103fb7e-c8e0-4b00-94d4-f021c1584d6d" providerId="ADAL" clId="{20FDF941-26F4-4C88-AB18-BECC3C01A8B8}" dt="2025-08-14T11:31:31.887" v="339" actId="34135"/>
          <ac:spMkLst>
            <pc:docMk/>
            <pc:sldMk cId="3839179734" sldId="307"/>
            <ac:spMk id="2" creationId="{4B9F5485-01DC-BD8E-9762-F2E7158FC46E}"/>
          </ac:spMkLst>
        </pc:spChg>
        <pc:spChg chg="mod">
          <ac:chgData name="Tsoukalas, Nicole" userId="d103fb7e-c8e0-4b00-94d4-f021c1584d6d" providerId="ADAL" clId="{20FDF941-26F4-4C88-AB18-BECC3C01A8B8}" dt="2025-08-14T12:44:32.601" v="5274" actId="6549"/>
          <ac:spMkLst>
            <pc:docMk/>
            <pc:sldMk cId="3839179734" sldId="307"/>
            <ac:spMk id="6" creationId="{8BCAE704-441E-EF7D-5FA7-E621783CCBCE}"/>
          </ac:spMkLst>
        </pc:spChg>
        <pc:picChg chg="mod">
          <ac:chgData name="Tsoukalas, Nicole" userId="d103fb7e-c8e0-4b00-94d4-f021c1584d6d" providerId="ADAL" clId="{20FDF941-26F4-4C88-AB18-BECC3C01A8B8}" dt="2025-08-14T11:31:34.092" v="340" actId="34135"/>
          <ac:picMkLst>
            <pc:docMk/>
            <pc:sldMk cId="3839179734" sldId="307"/>
            <ac:picMk id="3" creationId="{16D8DA7B-D0F8-C553-CECA-1690FFBC10C3}"/>
          </ac:picMkLst>
        </pc:picChg>
      </pc:sldChg>
      <pc:sldChg chg="addSp delSp modSp mod">
        <pc:chgData name="Tsoukalas, Nicole" userId="d103fb7e-c8e0-4b00-94d4-f021c1584d6d" providerId="ADAL" clId="{20FDF941-26F4-4C88-AB18-BECC3C01A8B8}" dt="2025-08-14T12:46:33.392" v="5379"/>
        <pc:sldMkLst>
          <pc:docMk/>
          <pc:sldMk cId="1443896554" sldId="308"/>
        </pc:sldMkLst>
        <pc:spChg chg="add mod">
          <ac:chgData name="Tsoukalas, Nicole" userId="d103fb7e-c8e0-4b00-94d4-f021c1584d6d" providerId="ADAL" clId="{20FDF941-26F4-4C88-AB18-BECC3C01A8B8}" dt="2025-08-14T11:31:02.892" v="331" actId="34135"/>
          <ac:spMkLst>
            <pc:docMk/>
            <pc:sldMk cId="1443896554" sldId="308"/>
            <ac:spMk id="3" creationId="{A3BBC3E0-EDCB-1853-6790-E231839A32C2}"/>
          </ac:spMkLst>
        </pc:spChg>
        <pc:spChg chg="del mod">
          <ac:chgData name="Tsoukalas, Nicole" userId="d103fb7e-c8e0-4b00-94d4-f021c1584d6d" providerId="ADAL" clId="{20FDF941-26F4-4C88-AB18-BECC3C01A8B8}" dt="2025-08-13T19:49:25.486" v="76" actId="478"/>
          <ac:spMkLst>
            <pc:docMk/>
            <pc:sldMk cId="1443896554" sldId="308"/>
            <ac:spMk id="3" creationId="{AD540901-72D2-DD10-CEE4-D780F927A9E9}"/>
          </ac:spMkLst>
        </pc:spChg>
        <pc:spChg chg="mod">
          <ac:chgData name="Tsoukalas, Nicole" userId="d103fb7e-c8e0-4b00-94d4-f021c1584d6d" providerId="ADAL" clId="{20FDF941-26F4-4C88-AB18-BECC3C01A8B8}" dt="2025-08-14T12:44:21.673" v="5272" actId="6549"/>
          <ac:spMkLst>
            <pc:docMk/>
            <pc:sldMk cId="1443896554" sldId="308"/>
            <ac:spMk id="4" creationId="{63EFD0AB-BFD5-5FCE-8202-9662D60080DB}"/>
          </ac:spMkLst>
        </pc:spChg>
        <pc:spChg chg="del">
          <ac:chgData name="Tsoukalas, Nicole" userId="d103fb7e-c8e0-4b00-94d4-f021c1584d6d" providerId="ADAL" clId="{20FDF941-26F4-4C88-AB18-BECC3C01A8B8}" dt="2025-08-13T19:49:28.191" v="77" actId="478"/>
          <ac:spMkLst>
            <pc:docMk/>
            <pc:sldMk cId="1443896554" sldId="308"/>
            <ac:spMk id="8" creationId="{011EDEC8-431F-37D8-BE87-1E0CFB673EB4}"/>
          </ac:spMkLst>
        </pc:spChg>
        <pc:graphicFrameChg chg="mod">
          <ac:chgData name="Tsoukalas, Nicole" userId="d103fb7e-c8e0-4b00-94d4-f021c1584d6d" providerId="ADAL" clId="{20FDF941-26F4-4C88-AB18-BECC3C01A8B8}" dt="2025-08-14T12:46:33.392" v="5379"/>
          <ac:graphicFrameMkLst>
            <pc:docMk/>
            <pc:sldMk cId="1443896554" sldId="308"/>
            <ac:graphicFrameMk id="7179" creationId="{8F3C394C-9A1F-7081-DD98-C627CFBF368D}"/>
          </ac:graphicFrameMkLst>
        </pc:graphicFrameChg>
        <pc:picChg chg="mod">
          <ac:chgData name="Tsoukalas, Nicole" userId="d103fb7e-c8e0-4b00-94d4-f021c1584d6d" providerId="ADAL" clId="{20FDF941-26F4-4C88-AB18-BECC3C01A8B8}" dt="2025-08-14T11:31:12.028" v="332" actId="34135"/>
          <ac:picMkLst>
            <pc:docMk/>
            <pc:sldMk cId="1443896554" sldId="308"/>
            <ac:picMk id="5" creationId="{439395C3-CD56-7F5B-0D1E-C213645BD8F2}"/>
          </ac:picMkLst>
        </pc:picChg>
        <pc:picChg chg="mod">
          <ac:chgData name="Tsoukalas, Nicole" userId="d103fb7e-c8e0-4b00-94d4-f021c1584d6d" providerId="ADAL" clId="{20FDF941-26F4-4C88-AB18-BECC3C01A8B8}" dt="2025-08-14T11:31:14.937" v="333" actId="34135"/>
          <ac:picMkLst>
            <pc:docMk/>
            <pc:sldMk cId="1443896554" sldId="308"/>
            <ac:picMk id="9" creationId="{ABCBE6C5-ED5D-B883-4EA4-DC9501FC645F}"/>
          </ac:picMkLst>
        </pc:picChg>
        <pc:picChg chg="mod">
          <ac:chgData name="Tsoukalas, Nicole" userId="d103fb7e-c8e0-4b00-94d4-f021c1584d6d" providerId="ADAL" clId="{20FDF941-26F4-4C88-AB18-BECC3C01A8B8}" dt="2025-08-14T11:31:19.454" v="335" actId="34135"/>
          <ac:picMkLst>
            <pc:docMk/>
            <pc:sldMk cId="1443896554" sldId="308"/>
            <ac:picMk id="11" creationId="{087DC238-CC42-6E7F-941D-E640A5C960DA}"/>
          </ac:picMkLst>
        </pc:picChg>
        <pc:picChg chg="mod">
          <ac:chgData name="Tsoukalas, Nicole" userId="d103fb7e-c8e0-4b00-94d4-f021c1584d6d" providerId="ADAL" clId="{20FDF941-26F4-4C88-AB18-BECC3C01A8B8}" dt="2025-08-14T11:31:17.003" v="334" actId="34135"/>
          <ac:picMkLst>
            <pc:docMk/>
            <pc:sldMk cId="1443896554" sldId="308"/>
            <ac:picMk id="12" creationId="{18634E0E-0E2E-7F7D-C4DE-053C42A138C2}"/>
          </ac:picMkLst>
        </pc:picChg>
        <pc:picChg chg="mod">
          <ac:chgData name="Tsoukalas, Nicole" userId="d103fb7e-c8e0-4b00-94d4-f021c1584d6d" providerId="ADAL" clId="{20FDF941-26F4-4C88-AB18-BECC3C01A8B8}" dt="2025-08-14T11:31:23.811" v="337" actId="34135"/>
          <ac:picMkLst>
            <pc:docMk/>
            <pc:sldMk cId="1443896554" sldId="308"/>
            <ac:picMk id="13" creationId="{B0453969-BC93-3E14-3F25-FD9E7A582509}"/>
          </ac:picMkLst>
        </pc:picChg>
      </pc:sldChg>
      <pc:sldChg chg="delSp modSp mod">
        <pc:chgData name="Tsoukalas, Nicole" userId="d103fb7e-c8e0-4b00-94d4-f021c1584d6d" providerId="ADAL" clId="{20FDF941-26F4-4C88-AB18-BECC3C01A8B8}" dt="2025-08-14T12:44:50.450" v="5281" actId="34135"/>
        <pc:sldMkLst>
          <pc:docMk/>
          <pc:sldMk cId="563127743" sldId="309"/>
        </pc:sldMkLst>
        <pc:spChg chg="mod">
          <ac:chgData name="Tsoukalas, Nicole" userId="d103fb7e-c8e0-4b00-94d4-f021c1584d6d" providerId="ADAL" clId="{20FDF941-26F4-4C88-AB18-BECC3C01A8B8}" dt="2025-08-14T12:44:50.450" v="5281" actId="34135"/>
          <ac:spMkLst>
            <pc:docMk/>
            <pc:sldMk cId="563127743" sldId="309"/>
            <ac:spMk id="3" creationId="{EA36AF55-555F-4DBD-C7E4-A349E5593063}"/>
          </ac:spMkLst>
        </pc:spChg>
        <pc:spChg chg="del">
          <ac:chgData name="Tsoukalas, Nicole" userId="d103fb7e-c8e0-4b00-94d4-f021c1584d6d" providerId="ADAL" clId="{20FDF941-26F4-4C88-AB18-BECC3C01A8B8}" dt="2025-08-13T19:49:38.171" v="79" actId="478"/>
          <ac:spMkLst>
            <pc:docMk/>
            <pc:sldMk cId="563127743" sldId="309"/>
            <ac:spMk id="6" creationId="{36909FDC-ACD4-BF72-545B-E4748A876442}"/>
          </ac:spMkLst>
        </pc:spChg>
        <pc:graphicFrameChg chg="mod">
          <ac:chgData name="Tsoukalas, Nicole" userId="d103fb7e-c8e0-4b00-94d4-f021c1584d6d" providerId="ADAL" clId="{20FDF941-26F4-4C88-AB18-BECC3C01A8B8}" dt="2025-08-14T11:32:04.866" v="350" actId="34135"/>
          <ac:graphicFrameMkLst>
            <pc:docMk/>
            <pc:sldMk cId="563127743" sldId="309"/>
            <ac:graphicFrameMk id="2" creationId="{2AE36036-BCD7-ABAE-DFC4-0F611130AFD7}"/>
          </ac:graphicFrameMkLst>
        </pc:graphicFrameChg>
      </pc:sldChg>
      <pc:sldChg chg="addSp delSp modSp mod">
        <pc:chgData name="Tsoukalas, Nicole" userId="d103fb7e-c8e0-4b00-94d4-f021c1584d6d" providerId="ADAL" clId="{20FDF941-26F4-4C88-AB18-BECC3C01A8B8}" dt="2025-08-14T12:20:49.732" v="4321" actId="27636"/>
        <pc:sldMkLst>
          <pc:docMk/>
          <pc:sldMk cId="2133575366" sldId="310"/>
        </pc:sldMkLst>
        <pc:spChg chg="del">
          <ac:chgData name="Tsoukalas, Nicole" userId="d103fb7e-c8e0-4b00-94d4-f021c1584d6d" providerId="ADAL" clId="{20FDF941-26F4-4C88-AB18-BECC3C01A8B8}" dt="2025-08-13T19:46:52.997" v="31" actId="478"/>
          <ac:spMkLst>
            <pc:docMk/>
            <pc:sldMk cId="2133575366" sldId="310"/>
            <ac:spMk id="2" creationId="{98DC7978-5A2E-7486-F645-CDD178B07960}"/>
          </ac:spMkLst>
        </pc:spChg>
        <pc:spChg chg="mod">
          <ac:chgData name="Tsoukalas, Nicole" userId="d103fb7e-c8e0-4b00-94d4-f021c1584d6d" providerId="ADAL" clId="{20FDF941-26F4-4C88-AB18-BECC3C01A8B8}" dt="2025-08-14T11:21:51.611" v="187" actId="34135"/>
          <ac:spMkLst>
            <pc:docMk/>
            <pc:sldMk cId="2133575366" sldId="310"/>
            <ac:spMk id="4" creationId="{E6867EA2-3EE6-9D26-970A-D6A9AC532233}"/>
          </ac:spMkLst>
        </pc:spChg>
        <pc:spChg chg="mod">
          <ac:chgData name="Tsoukalas, Nicole" userId="d103fb7e-c8e0-4b00-94d4-f021c1584d6d" providerId="ADAL" clId="{20FDF941-26F4-4C88-AB18-BECC3C01A8B8}" dt="2025-08-14T12:20:49.732" v="4321" actId="27636"/>
          <ac:spMkLst>
            <pc:docMk/>
            <pc:sldMk cId="2133575366" sldId="310"/>
            <ac:spMk id="6" creationId="{5462DCA0-C01A-E214-04BA-5FDE3E08528E}"/>
          </ac:spMkLst>
        </pc:spChg>
        <pc:spChg chg="add mod">
          <ac:chgData name="Tsoukalas, Nicole" userId="d103fb7e-c8e0-4b00-94d4-f021c1584d6d" providerId="ADAL" clId="{20FDF941-26F4-4C88-AB18-BECC3C01A8B8}" dt="2025-08-13T19:46:57.488" v="33" actId="34135"/>
          <ac:spMkLst>
            <pc:docMk/>
            <pc:sldMk cId="2133575366" sldId="310"/>
            <ac:spMk id="8" creationId="{432C4BA9-81D6-CC67-E0F4-159C261ED117}"/>
          </ac:spMkLst>
        </pc:spChg>
        <pc:picChg chg="del">
          <ac:chgData name="Tsoukalas, Nicole" userId="d103fb7e-c8e0-4b00-94d4-f021c1584d6d" providerId="ADAL" clId="{20FDF941-26F4-4C88-AB18-BECC3C01A8B8}" dt="2025-08-14T11:21:26.906" v="178" actId="478"/>
          <ac:picMkLst>
            <pc:docMk/>
            <pc:sldMk cId="2133575366" sldId="310"/>
            <ac:picMk id="10" creationId="{3A3AC5B1-DE0B-D6C3-3BDA-32CB85393E5C}"/>
          </ac:picMkLst>
        </pc:picChg>
        <pc:picChg chg="mod">
          <ac:chgData name="Tsoukalas, Nicole" userId="d103fb7e-c8e0-4b00-94d4-f021c1584d6d" providerId="ADAL" clId="{20FDF941-26F4-4C88-AB18-BECC3C01A8B8}" dt="2025-08-14T11:21:34.551" v="181" actId="34135"/>
          <ac:picMkLst>
            <pc:docMk/>
            <pc:sldMk cId="2133575366" sldId="310"/>
            <ac:picMk id="13" creationId="{2254428F-E275-50C8-08D7-FD4340CD349A}"/>
          </ac:picMkLst>
        </pc:picChg>
      </pc:sldChg>
      <pc:sldChg chg="addSp delSp modSp mod">
        <pc:chgData name="Tsoukalas, Nicole" userId="d103fb7e-c8e0-4b00-94d4-f021c1584d6d" providerId="ADAL" clId="{20FDF941-26F4-4C88-AB18-BECC3C01A8B8}" dt="2025-08-14T12:43:49.859" v="5266" actId="6549"/>
        <pc:sldMkLst>
          <pc:docMk/>
          <pc:sldMk cId="1219490947" sldId="311"/>
        </pc:sldMkLst>
        <pc:spChg chg="del">
          <ac:chgData name="Tsoukalas, Nicole" userId="d103fb7e-c8e0-4b00-94d4-f021c1584d6d" providerId="ADAL" clId="{20FDF941-26F4-4C88-AB18-BECC3C01A8B8}" dt="2025-08-13T19:47:12.170" v="34" actId="478"/>
          <ac:spMkLst>
            <pc:docMk/>
            <pc:sldMk cId="1219490947" sldId="311"/>
            <ac:spMk id="3" creationId="{1228A983-7343-D3BC-EE0F-70E5B25CA007}"/>
          </ac:spMkLst>
        </pc:spChg>
        <pc:spChg chg="mod">
          <ac:chgData name="Tsoukalas, Nicole" userId="d103fb7e-c8e0-4b00-94d4-f021c1584d6d" providerId="ADAL" clId="{20FDF941-26F4-4C88-AB18-BECC3C01A8B8}" dt="2025-08-14T12:43:49.859" v="5266" actId="6549"/>
          <ac:spMkLst>
            <pc:docMk/>
            <pc:sldMk cId="1219490947" sldId="311"/>
            <ac:spMk id="4" creationId="{9D3C33D5-082C-3769-0DEB-382E8926D7EE}"/>
          </ac:spMkLst>
        </pc:spChg>
        <pc:spChg chg="mod">
          <ac:chgData name="Tsoukalas, Nicole" userId="d103fb7e-c8e0-4b00-94d4-f021c1584d6d" providerId="ADAL" clId="{20FDF941-26F4-4C88-AB18-BECC3C01A8B8}" dt="2025-08-14T12:23:48.821" v="4436" actId="6549"/>
          <ac:spMkLst>
            <pc:docMk/>
            <pc:sldMk cId="1219490947" sldId="311"/>
            <ac:spMk id="6" creationId="{23BB29A2-4053-9CB6-BEDC-0EF81B42A770}"/>
          </ac:spMkLst>
        </pc:spChg>
        <pc:spChg chg="add mod">
          <ac:chgData name="Tsoukalas, Nicole" userId="d103fb7e-c8e0-4b00-94d4-f021c1584d6d" providerId="ADAL" clId="{20FDF941-26F4-4C88-AB18-BECC3C01A8B8}" dt="2025-08-13T19:47:18.139" v="36" actId="34135"/>
          <ac:spMkLst>
            <pc:docMk/>
            <pc:sldMk cId="1219490947" sldId="311"/>
            <ac:spMk id="8" creationId="{4EE39242-443D-A8EB-AA9B-DB31C3D5DD34}"/>
          </ac:spMkLst>
        </pc:spChg>
        <pc:picChg chg="mod">
          <ac:chgData name="Tsoukalas, Nicole" userId="d103fb7e-c8e0-4b00-94d4-f021c1584d6d" providerId="ADAL" clId="{20FDF941-26F4-4C88-AB18-BECC3C01A8B8}" dt="2025-08-14T12:23:57.705" v="4438" actId="34135"/>
          <ac:picMkLst>
            <pc:docMk/>
            <pc:sldMk cId="1219490947" sldId="311"/>
            <ac:picMk id="2" creationId="{56831672-46D8-FE0B-AE6C-F2B605F9F0C3}"/>
          </ac:picMkLst>
        </pc:picChg>
        <pc:picChg chg="add del mod">
          <ac:chgData name="Tsoukalas, Nicole" userId="d103fb7e-c8e0-4b00-94d4-f021c1584d6d" providerId="ADAL" clId="{20FDF941-26F4-4C88-AB18-BECC3C01A8B8}" dt="2025-08-14T12:24:04.893" v="4441" actId="34135"/>
          <ac:picMkLst>
            <pc:docMk/>
            <pc:sldMk cId="1219490947" sldId="311"/>
            <ac:picMk id="5" creationId="{DBBF74AF-A7F4-F2F0-B268-48B07F548030}"/>
          </ac:picMkLst>
        </pc:picChg>
      </pc:sldChg>
      <pc:sldChg chg="addSp delSp modSp mod">
        <pc:chgData name="Tsoukalas, Nicole" userId="d103fb7e-c8e0-4b00-94d4-f021c1584d6d" providerId="ADAL" clId="{20FDF941-26F4-4C88-AB18-BECC3C01A8B8}" dt="2025-08-14T11:27:59.885" v="273" actId="34135"/>
        <pc:sldMkLst>
          <pc:docMk/>
          <pc:sldMk cId="3144158449" sldId="312"/>
        </pc:sldMkLst>
        <pc:spChg chg="del">
          <ac:chgData name="Tsoukalas, Nicole" userId="d103fb7e-c8e0-4b00-94d4-f021c1584d6d" providerId="ADAL" clId="{20FDF941-26F4-4C88-AB18-BECC3C01A8B8}" dt="2025-08-13T19:48:47.828" v="65" actId="478"/>
          <ac:spMkLst>
            <pc:docMk/>
            <pc:sldMk cId="3144158449" sldId="312"/>
            <ac:spMk id="3" creationId="{CC98680B-4F83-1C33-B2B2-5105DCAC7C39}"/>
          </ac:spMkLst>
        </pc:spChg>
        <pc:spChg chg="mod">
          <ac:chgData name="Tsoukalas, Nicole" userId="d103fb7e-c8e0-4b00-94d4-f021c1584d6d" providerId="ADAL" clId="{20FDF941-26F4-4C88-AB18-BECC3C01A8B8}" dt="2025-08-14T11:27:11.692" v="263" actId="34135"/>
          <ac:spMkLst>
            <pc:docMk/>
            <pc:sldMk cId="3144158449" sldId="312"/>
            <ac:spMk id="4" creationId="{2588B32B-27ED-B56B-DE8B-E1C1473D1BD4}"/>
          </ac:spMkLst>
        </pc:spChg>
        <pc:spChg chg="add mod">
          <ac:chgData name="Tsoukalas, Nicole" userId="d103fb7e-c8e0-4b00-94d4-f021c1584d6d" providerId="ADAL" clId="{20FDF941-26F4-4C88-AB18-BECC3C01A8B8}" dt="2025-08-14T11:27:59.885" v="273" actId="34135"/>
          <ac:spMkLst>
            <pc:docMk/>
            <pc:sldMk cId="3144158449" sldId="312"/>
            <ac:spMk id="9" creationId="{04CA4368-8BA0-6CBB-2F1B-9E8558CD18CF}"/>
          </ac:spMkLst>
        </pc:spChg>
        <pc:picChg chg="mod">
          <ac:chgData name="Tsoukalas, Nicole" userId="d103fb7e-c8e0-4b00-94d4-f021c1584d6d" providerId="ADAL" clId="{20FDF941-26F4-4C88-AB18-BECC3C01A8B8}" dt="2025-08-14T11:27:14.267" v="264" actId="34135"/>
          <ac:picMkLst>
            <pc:docMk/>
            <pc:sldMk cId="3144158449" sldId="312"/>
            <ac:picMk id="2" creationId="{6BD3D923-8C1C-4161-2069-1838FB75A913}"/>
          </ac:picMkLst>
        </pc:picChg>
        <pc:picChg chg="mod">
          <ac:chgData name="Tsoukalas, Nicole" userId="d103fb7e-c8e0-4b00-94d4-f021c1584d6d" providerId="ADAL" clId="{20FDF941-26F4-4C88-AB18-BECC3C01A8B8}" dt="2025-08-13T19:48:53.476" v="67" actId="34135"/>
          <ac:picMkLst>
            <pc:docMk/>
            <pc:sldMk cId="3144158449" sldId="312"/>
            <ac:picMk id="5" creationId="{CE95C41E-B255-8F30-4403-A2AAA031539B}"/>
          </ac:picMkLst>
        </pc:picChg>
      </pc:sldChg>
      <pc:sldChg chg="addSp delSp modSp mod">
        <pc:chgData name="Tsoukalas, Nicole" userId="d103fb7e-c8e0-4b00-94d4-f021c1584d6d" providerId="ADAL" clId="{20FDF941-26F4-4C88-AB18-BECC3C01A8B8}" dt="2025-08-14T12:31:10.017" v="4650" actId="12"/>
        <pc:sldMkLst>
          <pc:docMk/>
          <pc:sldMk cId="1285260333" sldId="313"/>
        </pc:sldMkLst>
        <pc:spChg chg="add mod">
          <ac:chgData name="Tsoukalas, Nicole" userId="d103fb7e-c8e0-4b00-94d4-f021c1584d6d" providerId="ADAL" clId="{20FDF941-26F4-4C88-AB18-BECC3C01A8B8}" dt="2025-08-14T11:39:04.322" v="479" actId="34135"/>
          <ac:spMkLst>
            <pc:docMk/>
            <pc:sldMk cId="1285260333" sldId="313"/>
            <ac:spMk id="2" creationId="{702E4519-3299-2912-52A5-D4C3D91677A9}"/>
          </ac:spMkLst>
        </pc:spChg>
        <pc:spChg chg="del">
          <ac:chgData name="Tsoukalas, Nicole" userId="d103fb7e-c8e0-4b00-94d4-f021c1584d6d" providerId="ADAL" clId="{20FDF941-26F4-4C88-AB18-BECC3C01A8B8}" dt="2025-08-13T19:50:21.916" v="90" actId="478"/>
          <ac:spMkLst>
            <pc:docMk/>
            <pc:sldMk cId="1285260333" sldId="313"/>
            <ac:spMk id="2" creationId="{FEC208D8-683F-CE03-FDCC-4448DFBC9349}"/>
          </ac:spMkLst>
        </pc:spChg>
        <pc:spChg chg="mod">
          <ac:chgData name="Tsoukalas, Nicole" userId="d103fb7e-c8e0-4b00-94d4-f021c1584d6d" providerId="ADAL" clId="{20FDF941-26F4-4C88-AB18-BECC3C01A8B8}" dt="2025-08-14T12:06:56.060" v="2958" actId="27636"/>
          <ac:spMkLst>
            <pc:docMk/>
            <pc:sldMk cId="1285260333" sldId="313"/>
            <ac:spMk id="4" creationId="{4DB7903D-E194-7E29-E1DC-4D9AF515A681}"/>
          </ac:spMkLst>
        </pc:spChg>
        <pc:spChg chg="mod">
          <ac:chgData name="Tsoukalas, Nicole" userId="d103fb7e-c8e0-4b00-94d4-f021c1584d6d" providerId="ADAL" clId="{20FDF941-26F4-4C88-AB18-BECC3C01A8B8}" dt="2025-08-14T12:31:10.017" v="4650" actId="12"/>
          <ac:spMkLst>
            <pc:docMk/>
            <pc:sldMk cId="1285260333" sldId="313"/>
            <ac:spMk id="10" creationId="{25987C64-E3BD-3317-0769-0E588AA2CA72}"/>
          </ac:spMkLst>
        </pc:spChg>
        <pc:picChg chg="mod">
          <ac:chgData name="Tsoukalas, Nicole" userId="d103fb7e-c8e0-4b00-94d4-f021c1584d6d" providerId="ADAL" clId="{20FDF941-26F4-4C88-AB18-BECC3C01A8B8}" dt="2025-08-14T11:38:59.016" v="477" actId="34135"/>
          <ac:picMkLst>
            <pc:docMk/>
            <pc:sldMk cId="1285260333" sldId="313"/>
            <ac:picMk id="6" creationId="{3E1F6704-BD69-12B6-E6D1-E52E28113897}"/>
          </ac:picMkLst>
        </pc:picChg>
        <pc:picChg chg="mod">
          <ac:chgData name="Tsoukalas, Nicole" userId="d103fb7e-c8e0-4b00-94d4-f021c1584d6d" providerId="ADAL" clId="{20FDF941-26F4-4C88-AB18-BECC3C01A8B8}" dt="2025-08-14T11:38:55.425" v="476" actId="34135"/>
          <ac:picMkLst>
            <pc:docMk/>
            <pc:sldMk cId="1285260333" sldId="313"/>
            <ac:picMk id="11" creationId="{B4579F02-B106-561A-E5CA-664336BFF8B4}"/>
          </ac:picMkLst>
        </pc:picChg>
      </pc:sldChg>
      <pc:sldChg chg="new del">
        <pc:chgData name="Tsoukalas, Nicole" userId="d103fb7e-c8e0-4b00-94d4-f021c1584d6d" providerId="ADAL" clId="{20FDF941-26F4-4C88-AB18-BECC3C01A8B8}" dt="2025-08-14T12:12:59.170" v="3197" actId="680"/>
        <pc:sldMkLst>
          <pc:docMk/>
          <pc:sldMk cId="1740610805" sldId="314"/>
        </pc:sldMkLst>
      </pc:sldChg>
      <pc:sldChg chg="delSp modSp add mod ord">
        <pc:chgData name="Tsoukalas, Nicole" userId="d103fb7e-c8e0-4b00-94d4-f021c1584d6d" providerId="ADAL" clId="{20FDF941-26F4-4C88-AB18-BECC3C01A8B8}" dt="2025-08-14T12:18:12.377" v="4292" actId="34135"/>
        <pc:sldMkLst>
          <pc:docMk/>
          <pc:sldMk cId="1807453832" sldId="314"/>
        </pc:sldMkLst>
        <pc:spChg chg="mod">
          <ac:chgData name="Tsoukalas, Nicole" userId="d103fb7e-c8e0-4b00-94d4-f021c1584d6d" providerId="ADAL" clId="{20FDF941-26F4-4C88-AB18-BECC3C01A8B8}" dt="2025-08-14T12:13:55.866" v="3225" actId="34135"/>
          <ac:spMkLst>
            <pc:docMk/>
            <pc:sldMk cId="1807453832" sldId="314"/>
            <ac:spMk id="4" creationId="{B73B8B86-D637-FED8-C3ED-BF671982867E}"/>
          </ac:spMkLst>
        </pc:spChg>
        <pc:spChg chg="mod">
          <ac:chgData name="Tsoukalas, Nicole" userId="d103fb7e-c8e0-4b00-94d4-f021c1584d6d" providerId="ADAL" clId="{20FDF941-26F4-4C88-AB18-BECC3C01A8B8}" dt="2025-08-14T12:18:12.377" v="4292" actId="34135"/>
          <ac:spMkLst>
            <pc:docMk/>
            <pc:sldMk cId="1807453832" sldId="314"/>
            <ac:spMk id="6" creationId="{C68B8309-550A-522E-DF31-50DFE6D8909C}"/>
          </ac:spMkLst>
        </pc:spChg>
        <pc:picChg chg="del">
          <ac:chgData name="Tsoukalas, Nicole" userId="d103fb7e-c8e0-4b00-94d4-f021c1584d6d" providerId="ADAL" clId="{20FDF941-26F4-4C88-AB18-BECC3C01A8B8}" dt="2025-08-14T12:13:46.138" v="3223" actId="478"/>
          <ac:picMkLst>
            <pc:docMk/>
            <pc:sldMk cId="1807453832" sldId="314"/>
            <ac:picMk id="3" creationId="{02C353FF-6199-47CC-F213-F57ABDAC8EED}"/>
          </ac:picMkLst>
        </pc:picChg>
        <pc:picChg chg="del mod">
          <ac:chgData name="Tsoukalas, Nicole" userId="d103fb7e-c8e0-4b00-94d4-f021c1584d6d" providerId="ADAL" clId="{20FDF941-26F4-4C88-AB18-BECC3C01A8B8}" dt="2025-08-14T12:13:43.327" v="3222" actId="478"/>
          <ac:picMkLst>
            <pc:docMk/>
            <pc:sldMk cId="1807453832" sldId="314"/>
            <ac:picMk id="8" creationId="{46B19C06-574B-F1B7-620B-3D91766C36F0}"/>
          </ac:picMkLst>
        </pc:picChg>
      </pc:sldChg>
      <pc:sldChg chg="modSp add mod">
        <pc:chgData name="Tsoukalas, Nicole" userId="d103fb7e-c8e0-4b00-94d4-f021c1584d6d" providerId="ADAL" clId="{20FDF941-26F4-4C88-AB18-BECC3C01A8B8}" dt="2025-08-14T12:34:59.588" v="4900" actId="255"/>
        <pc:sldMkLst>
          <pc:docMk/>
          <pc:sldMk cId="3884848943" sldId="315"/>
        </pc:sldMkLst>
        <pc:spChg chg="mod">
          <ac:chgData name="Tsoukalas, Nicole" userId="d103fb7e-c8e0-4b00-94d4-f021c1584d6d" providerId="ADAL" clId="{20FDF941-26F4-4C88-AB18-BECC3C01A8B8}" dt="2025-08-14T12:34:59.588" v="4900" actId="255"/>
          <ac:spMkLst>
            <pc:docMk/>
            <pc:sldMk cId="3884848943" sldId="315"/>
            <ac:spMk id="8" creationId="{A7D57A57-23AE-106A-89D2-6320B1C864A0}"/>
          </ac:spMkLst>
        </pc:spChg>
        <pc:spChg chg="mod">
          <ac:chgData name="Tsoukalas, Nicole" userId="d103fb7e-c8e0-4b00-94d4-f021c1584d6d" providerId="ADAL" clId="{20FDF941-26F4-4C88-AB18-BECC3C01A8B8}" dt="2025-08-14T12:34:42.139" v="4897" actId="20577"/>
          <ac:spMkLst>
            <pc:docMk/>
            <pc:sldMk cId="3884848943" sldId="315"/>
            <ac:spMk id="10" creationId="{81AED9EA-0CD8-9EC6-61F5-4D1C8DFB1E1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FD6DF-DE9A-484C-B4A3-606C3ED2A4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C85B1A-7142-46A3-BAE0-E23C7F0DA6FC}">
      <dgm:prSet custT="1"/>
      <dgm:spPr>
        <a:ln>
          <a:solidFill>
            <a:schemeClr val="accent1"/>
          </a:solidFill>
        </a:ln>
      </dgm:spPr>
      <dgm:t>
        <a:bodyPr/>
        <a:lstStyle/>
        <a:p>
          <a:pPr>
            <a:lnSpc>
              <a:spcPct val="100000"/>
            </a:lnSpc>
          </a:pPr>
          <a:r>
            <a:rPr lang="en-US" sz="2000" dirty="0"/>
            <a:t>Localized damage to the skin and underlying soft tissue usually over a body prominence or related to a medical or other device. </a:t>
          </a:r>
        </a:p>
      </dgm:t>
    </dgm:pt>
    <dgm:pt modelId="{97222318-46A0-47EC-97F0-16F3B0F419BD}" type="parTrans" cxnId="{CAFEB2AF-0740-4A6B-BCB4-A7FE56D1576F}">
      <dgm:prSet/>
      <dgm:spPr/>
      <dgm:t>
        <a:bodyPr/>
        <a:lstStyle/>
        <a:p>
          <a:endParaRPr lang="en-US"/>
        </a:p>
      </dgm:t>
    </dgm:pt>
    <dgm:pt modelId="{8C515D4A-B376-45F3-81CD-2BDDC937065F}" type="sibTrans" cxnId="{CAFEB2AF-0740-4A6B-BCB4-A7FE56D1576F}">
      <dgm:prSet/>
      <dgm:spPr/>
      <dgm:t>
        <a:bodyPr/>
        <a:lstStyle/>
        <a:p>
          <a:endParaRPr lang="en-US"/>
        </a:p>
      </dgm:t>
    </dgm:pt>
    <dgm:pt modelId="{00B013E0-3BC8-4A38-A1FF-35043653B32D}">
      <dgm:prSet custT="1"/>
      <dgm:spPr/>
      <dgm:t>
        <a:bodyPr/>
        <a:lstStyle/>
        <a:p>
          <a:r>
            <a:rPr lang="en-US" sz="2000" dirty="0"/>
            <a:t>The</a:t>
          </a:r>
          <a:r>
            <a:rPr lang="en-US" sz="2000" baseline="0" dirty="0"/>
            <a:t> injury can present as intact skin or an open ulcer and may be painful. </a:t>
          </a:r>
          <a:endParaRPr lang="en-US" sz="2000" dirty="0"/>
        </a:p>
      </dgm:t>
    </dgm:pt>
    <dgm:pt modelId="{C52BFA99-3F83-423E-9E32-7BEB819AA9A5}" type="parTrans" cxnId="{FF80966B-8DAF-420C-BA31-342C47933160}">
      <dgm:prSet/>
      <dgm:spPr/>
      <dgm:t>
        <a:bodyPr/>
        <a:lstStyle/>
        <a:p>
          <a:endParaRPr lang="en-US"/>
        </a:p>
      </dgm:t>
    </dgm:pt>
    <dgm:pt modelId="{D9C915D4-7AE6-4F5B-BB7D-1E9A6C91DA68}" type="sibTrans" cxnId="{FF80966B-8DAF-420C-BA31-342C47933160}">
      <dgm:prSet/>
      <dgm:spPr/>
      <dgm:t>
        <a:bodyPr/>
        <a:lstStyle/>
        <a:p>
          <a:endParaRPr lang="en-US"/>
        </a:p>
      </dgm:t>
    </dgm:pt>
    <dgm:pt modelId="{DB36A494-EF7B-4E74-81FB-BD3E9A17029F}">
      <dgm:prSet custT="1"/>
      <dgm:spPr/>
      <dgm:t>
        <a:bodyPr/>
        <a:lstStyle/>
        <a:p>
          <a:r>
            <a:rPr lang="en-US" sz="2000" dirty="0"/>
            <a:t>May also be affected by microclimate (nutrition, perfusion, co-morbid conditions).</a:t>
          </a:r>
        </a:p>
      </dgm:t>
    </dgm:pt>
    <dgm:pt modelId="{C93EBA35-5CD9-4D2A-9986-ACDDB2940133}" type="parTrans" cxnId="{BF388F3B-5978-4017-9B2E-0751B11C3E07}">
      <dgm:prSet/>
      <dgm:spPr/>
      <dgm:t>
        <a:bodyPr/>
        <a:lstStyle/>
        <a:p>
          <a:endParaRPr lang="en-US"/>
        </a:p>
      </dgm:t>
    </dgm:pt>
    <dgm:pt modelId="{D53323F6-A24D-4E83-8CE7-A0BD366FD5EA}" type="sibTrans" cxnId="{BF388F3B-5978-4017-9B2E-0751B11C3E07}">
      <dgm:prSet/>
      <dgm:spPr/>
      <dgm:t>
        <a:bodyPr/>
        <a:lstStyle/>
        <a:p>
          <a:endParaRPr lang="en-US"/>
        </a:p>
      </dgm:t>
    </dgm:pt>
    <dgm:pt modelId="{92FBF32D-49DA-4690-8EF9-0BCAE28F083B}">
      <dgm:prSet custT="1"/>
      <dgm:spPr/>
      <dgm:t>
        <a:bodyPr/>
        <a:lstStyle/>
        <a:p>
          <a:r>
            <a:rPr lang="en-US" sz="2000" dirty="0"/>
            <a:t>May occur in as little as two hours.</a:t>
          </a:r>
        </a:p>
      </dgm:t>
    </dgm:pt>
    <dgm:pt modelId="{B2D6A0EA-A81E-410D-B6A8-6FD8C769AB29}" type="parTrans" cxnId="{F6719A91-9123-4555-AD65-7BA01CDAE0E9}">
      <dgm:prSet/>
      <dgm:spPr/>
      <dgm:t>
        <a:bodyPr/>
        <a:lstStyle/>
        <a:p>
          <a:endParaRPr lang="en-US"/>
        </a:p>
      </dgm:t>
    </dgm:pt>
    <dgm:pt modelId="{EDE5F99B-4215-4497-A1D8-C776D015C14D}" type="sibTrans" cxnId="{F6719A91-9123-4555-AD65-7BA01CDAE0E9}">
      <dgm:prSet/>
      <dgm:spPr/>
      <dgm:t>
        <a:bodyPr/>
        <a:lstStyle/>
        <a:p>
          <a:endParaRPr lang="en-US"/>
        </a:p>
      </dgm:t>
    </dgm:pt>
    <dgm:pt modelId="{335B9C53-82DE-480A-9A32-B60B60B03301}">
      <dgm:prSet custT="1"/>
      <dgm:spPr/>
      <dgm:t>
        <a:bodyPr/>
        <a:lstStyle/>
        <a:p>
          <a:r>
            <a:rPr lang="en-US" sz="2000" dirty="0"/>
            <a:t>Tissue damage may be extensive before any s/s are seen.</a:t>
          </a:r>
        </a:p>
      </dgm:t>
    </dgm:pt>
    <dgm:pt modelId="{628AC81D-BD4D-4926-A491-54810478069B}" type="parTrans" cxnId="{4072E3AC-F97B-4134-BB33-62D2704B546C}">
      <dgm:prSet/>
      <dgm:spPr/>
      <dgm:t>
        <a:bodyPr/>
        <a:lstStyle/>
        <a:p>
          <a:endParaRPr lang="en-US"/>
        </a:p>
      </dgm:t>
    </dgm:pt>
    <dgm:pt modelId="{0298DBB0-5D69-4135-9301-F2F1A1A729EA}" type="sibTrans" cxnId="{4072E3AC-F97B-4134-BB33-62D2704B546C}">
      <dgm:prSet/>
      <dgm:spPr/>
      <dgm:t>
        <a:bodyPr/>
        <a:lstStyle/>
        <a:p>
          <a:endParaRPr lang="en-US"/>
        </a:p>
      </dgm:t>
    </dgm:pt>
    <dgm:pt modelId="{0DDD5B26-6382-4E8E-997E-6B79DE6C5A1E}">
      <dgm:prSet custT="1"/>
      <dgm:spPr/>
      <dgm:t>
        <a:bodyPr/>
        <a:lstStyle/>
        <a:p>
          <a:r>
            <a:rPr lang="en-US" sz="2000" dirty="0"/>
            <a:t>Prevention is key-Braden Risk Assessment Scale.</a:t>
          </a:r>
        </a:p>
        <a:p>
          <a:endParaRPr lang="en-US" sz="1600" dirty="0"/>
        </a:p>
      </dgm:t>
    </dgm:pt>
    <dgm:pt modelId="{517E12B0-CFDC-419E-8EE3-34ED954B04CF}" type="parTrans" cxnId="{D25606FB-9ABE-445A-AC8A-35F2FBEB350D}">
      <dgm:prSet/>
      <dgm:spPr/>
      <dgm:t>
        <a:bodyPr/>
        <a:lstStyle/>
        <a:p>
          <a:endParaRPr lang="en-US"/>
        </a:p>
      </dgm:t>
    </dgm:pt>
    <dgm:pt modelId="{C3368997-6C32-4955-8555-A74796D83F10}" type="sibTrans" cxnId="{D25606FB-9ABE-445A-AC8A-35F2FBEB350D}">
      <dgm:prSet/>
      <dgm:spPr/>
      <dgm:t>
        <a:bodyPr/>
        <a:lstStyle/>
        <a:p>
          <a:endParaRPr lang="en-US"/>
        </a:p>
      </dgm:t>
    </dgm:pt>
    <dgm:pt modelId="{8E903654-732E-47C5-8395-DA099EBD71AE}">
      <dgm:prSet custT="1"/>
      <dgm:spPr/>
      <dgm:t>
        <a:bodyPr/>
        <a:lstStyle/>
        <a:p>
          <a:r>
            <a:rPr lang="en-US" sz="1800" dirty="0"/>
            <a:t>Stages 1, 2, 3, 4, Unstageable, Deep Tissue Pressure Injury, Medical Device and Mucus Membrane; Once closed, a PI is documented as healed Stage X, not downgraded</a:t>
          </a:r>
        </a:p>
      </dgm:t>
    </dgm:pt>
    <dgm:pt modelId="{7B1F9AF9-4E90-4754-8D10-7C69940A6C0A}" type="parTrans" cxnId="{5D35E6AA-D153-4009-98E8-F76F3A5EDC4C}">
      <dgm:prSet/>
      <dgm:spPr/>
      <dgm:t>
        <a:bodyPr/>
        <a:lstStyle/>
        <a:p>
          <a:endParaRPr lang="en-US"/>
        </a:p>
      </dgm:t>
    </dgm:pt>
    <dgm:pt modelId="{DED3C380-C2FF-4EE9-B594-19A105833772}" type="sibTrans" cxnId="{5D35E6AA-D153-4009-98E8-F76F3A5EDC4C}">
      <dgm:prSet/>
      <dgm:spPr/>
      <dgm:t>
        <a:bodyPr/>
        <a:lstStyle/>
        <a:p>
          <a:endParaRPr lang="en-US"/>
        </a:p>
      </dgm:t>
    </dgm:pt>
    <dgm:pt modelId="{45128414-BE75-4F23-B5FB-09D1E9996E12}" type="pres">
      <dgm:prSet presAssocID="{F65FD6DF-DE9A-484C-B4A3-606C3ED2A4BF}" presName="linear" presStyleCnt="0">
        <dgm:presLayoutVars>
          <dgm:animLvl val="lvl"/>
          <dgm:resizeHandles val="exact"/>
        </dgm:presLayoutVars>
      </dgm:prSet>
      <dgm:spPr/>
    </dgm:pt>
    <dgm:pt modelId="{E8ADF6C8-E87B-4A34-8039-1AFA6BD726D8}" type="pres">
      <dgm:prSet presAssocID="{8EC85B1A-7142-46A3-BAE0-E23C7F0DA6FC}" presName="parentText" presStyleLbl="node1" presStyleIdx="0" presStyleCnt="7" custScaleY="76492" custLinFactY="-90896" custLinFactNeighborY="-100000">
        <dgm:presLayoutVars>
          <dgm:chMax val="0"/>
          <dgm:bulletEnabled val="1"/>
        </dgm:presLayoutVars>
      </dgm:prSet>
      <dgm:spPr/>
    </dgm:pt>
    <dgm:pt modelId="{271A69DF-F636-4ADB-B510-BB577D2C793B}" type="pres">
      <dgm:prSet presAssocID="{8C515D4A-B376-45F3-81CD-2BDDC937065F}" presName="spacer" presStyleCnt="0"/>
      <dgm:spPr/>
    </dgm:pt>
    <dgm:pt modelId="{0298F3BF-0B94-4E48-B904-13826A97772E}" type="pres">
      <dgm:prSet presAssocID="{92FBF32D-49DA-4690-8EF9-0BCAE28F083B}" presName="parentText" presStyleLbl="node1" presStyleIdx="1" presStyleCnt="7" custScaleY="67131" custLinFactY="106575" custLinFactNeighborY="200000">
        <dgm:presLayoutVars>
          <dgm:chMax val="0"/>
          <dgm:bulletEnabled val="1"/>
        </dgm:presLayoutVars>
      </dgm:prSet>
      <dgm:spPr/>
    </dgm:pt>
    <dgm:pt modelId="{65438916-CCBD-47EE-911A-80EB5C85B3FC}" type="pres">
      <dgm:prSet presAssocID="{EDE5F99B-4215-4497-A1D8-C776D015C14D}" presName="spacer" presStyleCnt="0"/>
      <dgm:spPr/>
    </dgm:pt>
    <dgm:pt modelId="{840D0B7F-8DFC-4C42-B369-268558932078}" type="pres">
      <dgm:prSet presAssocID="{DB36A494-EF7B-4E74-81FB-BD3E9A17029F}" presName="parentText" presStyleLbl="node1" presStyleIdx="2" presStyleCnt="7" custScaleY="56822" custLinFactNeighborY="-63254">
        <dgm:presLayoutVars>
          <dgm:chMax val="0"/>
          <dgm:bulletEnabled val="1"/>
        </dgm:presLayoutVars>
      </dgm:prSet>
      <dgm:spPr/>
    </dgm:pt>
    <dgm:pt modelId="{6E0287E3-6CAD-46AF-A173-E0C85EB322B3}" type="pres">
      <dgm:prSet presAssocID="{D53323F6-A24D-4E83-8CE7-A0BD366FD5EA}" presName="spacer" presStyleCnt="0"/>
      <dgm:spPr/>
    </dgm:pt>
    <dgm:pt modelId="{E45D4696-AC38-4648-BBF4-0FB038ACFCBE}" type="pres">
      <dgm:prSet presAssocID="{00B013E0-3BC8-4A38-A1FF-35043653B32D}" presName="parentText" presStyleLbl="node1" presStyleIdx="3" presStyleCnt="7" custScaleY="60797" custLinFactY="-126327" custLinFactNeighborY="-200000">
        <dgm:presLayoutVars>
          <dgm:chMax val="0"/>
          <dgm:bulletEnabled val="1"/>
        </dgm:presLayoutVars>
      </dgm:prSet>
      <dgm:spPr/>
    </dgm:pt>
    <dgm:pt modelId="{52665D18-0921-4827-B2EC-A5B457FA7EE9}" type="pres">
      <dgm:prSet presAssocID="{D9C915D4-7AE6-4F5B-BB7D-1E9A6C91DA68}" presName="spacer" presStyleCnt="0"/>
      <dgm:spPr/>
    </dgm:pt>
    <dgm:pt modelId="{F533EDDB-4F6C-4B91-AD2A-3B90073DFE49}" type="pres">
      <dgm:prSet presAssocID="{335B9C53-82DE-480A-9A32-B60B60B03301}" presName="parentText" presStyleLbl="node1" presStyleIdx="4" presStyleCnt="7" custScaleY="67131" custLinFactY="-1787" custLinFactNeighborY="-100000">
        <dgm:presLayoutVars>
          <dgm:chMax val="0"/>
          <dgm:bulletEnabled val="1"/>
        </dgm:presLayoutVars>
      </dgm:prSet>
      <dgm:spPr/>
    </dgm:pt>
    <dgm:pt modelId="{1A49F520-6127-4E76-963A-7D57A09DCF7E}" type="pres">
      <dgm:prSet presAssocID="{0298DBB0-5D69-4135-9301-F2F1A1A729EA}" presName="spacer" presStyleCnt="0"/>
      <dgm:spPr/>
    </dgm:pt>
    <dgm:pt modelId="{552106CB-B8A8-47B2-930F-3F6582DB186A}" type="pres">
      <dgm:prSet presAssocID="{0DDD5B26-6382-4E8E-997E-6B79DE6C5A1E}" presName="parentText" presStyleLbl="node1" presStyleIdx="5" presStyleCnt="7" custScaleY="67131" custLinFactNeighborX="1017" custLinFactNeighborY="-78742">
        <dgm:presLayoutVars>
          <dgm:chMax val="0"/>
          <dgm:bulletEnabled val="1"/>
        </dgm:presLayoutVars>
      </dgm:prSet>
      <dgm:spPr/>
    </dgm:pt>
    <dgm:pt modelId="{40401C17-10BB-4CDC-9F38-16462BC57ACE}" type="pres">
      <dgm:prSet presAssocID="{C3368997-6C32-4955-8555-A74796D83F10}" presName="spacer" presStyleCnt="0"/>
      <dgm:spPr/>
    </dgm:pt>
    <dgm:pt modelId="{1C73F557-6451-4D2F-B65E-AB8B102CB95A}" type="pres">
      <dgm:prSet presAssocID="{8E903654-732E-47C5-8395-DA099EBD71AE}" presName="parentText" presStyleLbl="node1" presStyleIdx="6" presStyleCnt="7" custScaleY="80669" custLinFactNeighborY="-91432">
        <dgm:presLayoutVars>
          <dgm:chMax val="0"/>
          <dgm:bulletEnabled val="1"/>
        </dgm:presLayoutVars>
      </dgm:prSet>
      <dgm:spPr/>
    </dgm:pt>
  </dgm:ptLst>
  <dgm:cxnLst>
    <dgm:cxn modelId="{F664891B-DB7E-4297-8A99-CDD7342ADE5A}" type="presOf" srcId="{92FBF32D-49DA-4690-8EF9-0BCAE28F083B}" destId="{0298F3BF-0B94-4E48-B904-13826A97772E}" srcOrd="0" destOrd="0" presId="urn:microsoft.com/office/officeart/2005/8/layout/vList2"/>
    <dgm:cxn modelId="{AE0E8834-121F-4CA4-8C9C-F80D385356AB}" type="presOf" srcId="{335B9C53-82DE-480A-9A32-B60B60B03301}" destId="{F533EDDB-4F6C-4B91-AD2A-3B90073DFE49}" srcOrd="0" destOrd="0" presId="urn:microsoft.com/office/officeart/2005/8/layout/vList2"/>
    <dgm:cxn modelId="{BF388F3B-5978-4017-9B2E-0751B11C3E07}" srcId="{F65FD6DF-DE9A-484C-B4A3-606C3ED2A4BF}" destId="{DB36A494-EF7B-4E74-81FB-BD3E9A17029F}" srcOrd="2" destOrd="0" parTransId="{C93EBA35-5CD9-4D2A-9986-ACDDB2940133}" sibTransId="{D53323F6-A24D-4E83-8CE7-A0BD366FD5EA}"/>
    <dgm:cxn modelId="{1EADE05F-168C-4DB5-8AD1-A5EC03057C4D}" type="presOf" srcId="{8EC85B1A-7142-46A3-BAE0-E23C7F0DA6FC}" destId="{E8ADF6C8-E87B-4A34-8039-1AFA6BD726D8}" srcOrd="0" destOrd="0" presId="urn:microsoft.com/office/officeart/2005/8/layout/vList2"/>
    <dgm:cxn modelId="{9C49DB44-465F-44E3-9DA9-EDF098C14F37}" type="presOf" srcId="{DB36A494-EF7B-4E74-81FB-BD3E9A17029F}" destId="{840D0B7F-8DFC-4C42-B369-268558932078}" srcOrd="0" destOrd="0" presId="urn:microsoft.com/office/officeart/2005/8/layout/vList2"/>
    <dgm:cxn modelId="{FF80966B-8DAF-420C-BA31-342C47933160}" srcId="{F65FD6DF-DE9A-484C-B4A3-606C3ED2A4BF}" destId="{00B013E0-3BC8-4A38-A1FF-35043653B32D}" srcOrd="3" destOrd="0" parTransId="{C52BFA99-3F83-423E-9E32-7BEB819AA9A5}" sibTransId="{D9C915D4-7AE6-4F5B-BB7D-1E9A6C91DA68}"/>
    <dgm:cxn modelId="{84DB0851-5FF1-4A55-AC06-E7B1FD0D50CA}" type="presOf" srcId="{F65FD6DF-DE9A-484C-B4A3-606C3ED2A4BF}" destId="{45128414-BE75-4F23-B5FB-09D1E9996E12}" srcOrd="0" destOrd="0" presId="urn:microsoft.com/office/officeart/2005/8/layout/vList2"/>
    <dgm:cxn modelId="{F6719A91-9123-4555-AD65-7BA01CDAE0E9}" srcId="{F65FD6DF-DE9A-484C-B4A3-606C3ED2A4BF}" destId="{92FBF32D-49DA-4690-8EF9-0BCAE28F083B}" srcOrd="1" destOrd="0" parTransId="{B2D6A0EA-A81E-410D-B6A8-6FD8C769AB29}" sibTransId="{EDE5F99B-4215-4497-A1D8-C776D015C14D}"/>
    <dgm:cxn modelId="{74469394-6502-42ED-9AD6-553DADF936D2}" type="presOf" srcId="{00B013E0-3BC8-4A38-A1FF-35043653B32D}" destId="{E45D4696-AC38-4648-BBF4-0FB038ACFCBE}" srcOrd="0" destOrd="0" presId="urn:microsoft.com/office/officeart/2005/8/layout/vList2"/>
    <dgm:cxn modelId="{B3885CA9-17DE-48E1-A5DC-EE6711CAD9C5}" type="presOf" srcId="{0DDD5B26-6382-4E8E-997E-6B79DE6C5A1E}" destId="{552106CB-B8A8-47B2-930F-3F6582DB186A}" srcOrd="0" destOrd="0" presId="urn:microsoft.com/office/officeart/2005/8/layout/vList2"/>
    <dgm:cxn modelId="{5D35E6AA-D153-4009-98E8-F76F3A5EDC4C}" srcId="{F65FD6DF-DE9A-484C-B4A3-606C3ED2A4BF}" destId="{8E903654-732E-47C5-8395-DA099EBD71AE}" srcOrd="6" destOrd="0" parTransId="{7B1F9AF9-4E90-4754-8D10-7C69940A6C0A}" sibTransId="{DED3C380-C2FF-4EE9-B594-19A105833772}"/>
    <dgm:cxn modelId="{4072E3AC-F97B-4134-BB33-62D2704B546C}" srcId="{F65FD6DF-DE9A-484C-B4A3-606C3ED2A4BF}" destId="{335B9C53-82DE-480A-9A32-B60B60B03301}" srcOrd="4" destOrd="0" parTransId="{628AC81D-BD4D-4926-A491-54810478069B}" sibTransId="{0298DBB0-5D69-4135-9301-F2F1A1A729EA}"/>
    <dgm:cxn modelId="{CAFEB2AF-0740-4A6B-BCB4-A7FE56D1576F}" srcId="{F65FD6DF-DE9A-484C-B4A3-606C3ED2A4BF}" destId="{8EC85B1A-7142-46A3-BAE0-E23C7F0DA6FC}" srcOrd="0" destOrd="0" parTransId="{97222318-46A0-47EC-97F0-16F3B0F419BD}" sibTransId="{8C515D4A-B376-45F3-81CD-2BDDC937065F}"/>
    <dgm:cxn modelId="{30BE28D9-8FE1-4725-A87E-3210EB472B98}" type="presOf" srcId="{8E903654-732E-47C5-8395-DA099EBD71AE}" destId="{1C73F557-6451-4D2F-B65E-AB8B102CB95A}" srcOrd="0" destOrd="0" presId="urn:microsoft.com/office/officeart/2005/8/layout/vList2"/>
    <dgm:cxn modelId="{D25606FB-9ABE-445A-AC8A-35F2FBEB350D}" srcId="{F65FD6DF-DE9A-484C-B4A3-606C3ED2A4BF}" destId="{0DDD5B26-6382-4E8E-997E-6B79DE6C5A1E}" srcOrd="5" destOrd="0" parTransId="{517E12B0-CFDC-419E-8EE3-34ED954B04CF}" sibTransId="{C3368997-6C32-4955-8555-A74796D83F10}"/>
    <dgm:cxn modelId="{35E35684-8837-4467-B899-55D55336A999}" type="presParOf" srcId="{45128414-BE75-4F23-B5FB-09D1E9996E12}" destId="{E8ADF6C8-E87B-4A34-8039-1AFA6BD726D8}" srcOrd="0" destOrd="0" presId="urn:microsoft.com/office/officeart/2005/8/layout/vList2"/>
    <dgm:cxn modelId="{0CBE664C-133A-48CB-A5C1-FE7D627877F0}" type="presParOf" srcId="{45128414-BE75-4F23-B5FB-09D1E9996E12}" destId="{271A69DF-F636-4ADB-B510-BB577D2C793B}" srcOrd="1" destOrd="0" presId="urn:microsoft.com/office/officeart/2005/8/layout/vList2"/>
    <dgm:cxn modelId="{C1D1FC6B-28B8-4A45-AD09-1E37AEC972F8}" type="presParOf" srcId="{45128414-BE75-4F23-B5FB-09D1E9996E12}" destId="{0298F3BF-0B94-4E48-B904-13826A97772E}" srcOrd="2" destOrd="0" presId="urn:microsoft.com/office/officeart/2005/8/layout/vList2"/>
    <dgm:cxn modelId="{AF752997-9334-4BB7-BA6A-BCB093BCA8C6}" type="presParOf" srcId="{45128414-BE75-4F23-B5FB-09D1E9996E12}" destId="{65438916-CCBD-47EE-911A-80EB5C85B3FC}" srcOrd="3" destOrd="0" presId="urn:microsoft.com/office/officeart/2005/8/layout/vList2"/>
    <dgm:cxn modelId="{D47D3832-43BC-4519-953B-7BDC1893F5A4}" type="presParOf" srcId="{45128414-BE75-4F23-B5FB-09D1E9996E12}" destId="{840D0B7F-8DFC-4C42-B369-268558932078}" srcOrd="4" destOrd="0" presId="urn:microsoft.com/office/officeart/2005/8/layout/vList2"/>
    <dgm:cxn modelId="{07B16CA9-8B0E-4A0C-85A1-59F53E1B1DB3}" type="presParOf" srcId="{45128414-BE75-4F23-B5FB-09D1E9996E12}" destId="{6E0287E3-6CAD-46AF-A173-E0C85EB322B3}" srcOrd="5" destOrd="0" presId="urn:microsoft.com/office/officeart/2005/8/layout/vList2"/>
    <dgm:cxn modelId="{60943015-C07E-4D75-B579-9ECE5DAD5B10}" type="presParOf" srcId="{45128414-BE75-4F23-B5FB-09D1E9996E12}" destId="{E45D4696-AC38-4648-BBF4-0FB038ACFCBE}" srcOrd="6" destOrd="0" presId="urn:microsoft.com/office/officeart/2005/8/layout/vList2"/>
    <dgm:cxn modelId="{2F31C0E4-B48A-4EE1-922C-8095FB36EB3C}" type="presParOf" srcId="{45128414-BE75-4F23-B5FB-09D1E9996E12}" destId="{52665D18-0921-4827-B2EC-A5B457FA7EE9}" srcOrd="7" destOrd="0" presId="urn:microsoft.com/office/officeart/2005/8/layout/vList2"/>
    <dgm:cxn modelId="{2C774603-9FAD-46FF-BB28-44C0FF87B813}" type="presParOf" srcId="{45128414-BE75-4F23-B5FB-09D1E9996E12}" destId="{F533EDDB-4F6C-4B91-AD2A-3B90073DFE49}" srcOrd="8" destOrd="0" presId="urn:microsoft.com/office/officeart/2005/8/layout/vList2"/>
    <dgm:cxn modelId="{FF0571A8-CA7E-4F84-9C7B-15CA7EEBE260}" type="presParOf" srcId="{45128414-BE75-4F23-B5FB-09D1E9996E12}" destId="{1A49F520-6127-4E76-963A-7D57A09DCF7E}" srcOrd="9" destOrd="0" presId="urn:microsoft.com/office/officeart/2005/8/layout/vList2"/>
    <dgm:cxn modelId="{45633908-D447-4B81-AE25-9130E39EC2F2}" type="presParOf" srcId="{45128414-BE75-4F23-B5FB-09D1E9996E12}" destId="{552106CB-B8A8-47B2-930F-3F6582DB186A}" srcOrd="10" destOrd="0" presId="urn:microsoft.com/office/officeart/2005/8/layout/vList2"/>
    <dgm:cxn modelId="{2709FFF1-7E9D-4F46-A9B9-BBFB0545DF64}" type="presParOf" srcId="{45128414-BE75-4F23-B5FB-09D1E9996E12}" destId="{40401C17-10BB-4CDC-9F38-16462BC57ACE}" srcOrd="11" destOrd="0" presId="urn:microsoft.com/office/officeart/2005/8/layout/vList2"/>
    <dgm:cxn modelId="{ED790053-EE8C-49B5-B00A-D7941CBB9354}" type="presParOf" srcId="{45128414-BE75-4F23-B5FB-09D1E9996E12}" destId="{1C73F557-6451-4D2F-B65E-AB8B102CB95A}"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DF6C8-E87B-4A34-8039-1AFA6BD726D8}">
      <dsp:nvSpPr>
        <dsp:cNvPr id="0" name=""/>
        <dsp:cNvSpPr/>
      </dsp:nvSpPr>
      <dsp:spPr>
        <a:xfrm>
          <a:off x="0" y="0"/>
          <a:ext cx="7284026" cy="757636"/>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dirty="0"/>
            <a:t>Localized damage to the skin and underlying soft tissue usually over a body prominence or related to a medical or other device. </a:t>
          </a:r>
        </a:p>
      </dsp:txBody>
      <dsp:txXfrm>
        <a:off x="36985" y="36985"/>
        <a:ext cx="7210056" cy="683666"/>
      </dsp:txXfrm>
    </dsp:sp>
    <dsp:sp modelId="{0298F3BF-0B94-4E48-B904-13826A97772E}">
      <dsp:nvSpPr>
        <dsp:cNvPr id="0" name=""/>
        <dsp:cNvSpPr/>
      </dsp:nvSpPr>
      <dsp:spPr>
        <a:xfrm>
          <a:off x="0" y="2197076"/>
          <a:ext cx="7284026" cy="6649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May occur in as little as two hours.</a:t>
          </a:r>
        </a:p>
      </dsp:txBody>
      <dsp:txXfrm>
        <a:off x="32459" y="2229535"/>
        <a:ext cx="7219108" cy="599999"/>
      </dsp:txXfrm>
    </dsp:sp>
    <dsp:sp modelId="{840D0B7F-8DFC-4C42-B369-268558932078}">
      <dsp:nvSpPr>
        <dsp:cNvPr id="0" name=""/>
        <dsp:cNvSpPr/>
      </dsp:nvSpPr>
      <dsp:spPr>
        <a:xfrm>
          <a:off x="0" y="1604218"/>
          <a:ext cx="7284026" cy="562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May also be affected by microclimate (nutrition, perfusion, co-morbid conditions).</a:t>
          </a:r>
        </a:p>
      </dsp:txBody>
      <dsp:txXfrm>
        <a:off x="27474" y="1631692"/>
        <a:ext cx="7229078" cy="507861"/>
      </dsp:txXfrm>
    </dsp:sp>
    <dsp:sp modelId="{E45D4696-AC38-4648-BBF4-0FB038ACFCBE}">
      <dsp:nvSpPr>
        <dsp:cNvPr id="0" name=""/>
        <dsp:cNvSpPr/>
      </dsp:nvSpPr>
      <dsp:spPr>
        <a:xfrm>
          <a:off x="0" y="870280"/>
          <a:ext cx="7284026" cy="6021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a:t>
          </a:r>
          <a:r>
            <a:rPr lang="en-US" sz="2000" kern="1200" baseline="0" dirty="0"/>
            <a:t> injury can present as intact skin or an open ulcer and may be painful. </a:t>
          </a:r>
          <a:endParaRPr lang="en-US" sz="2000" kern="1200" dirty="0"/>
        </a:p>
      </dsp:txBody>
      <dsp:txXfrm>
        <a:off x="29396" y="899676"/>
        <a:ext cx="7225234" cy="543388"/>
      </dsp:txXfrm>
    </dsp:sp>
    <dsp:sp modelId="{F533EDDB-4F6C-4B91-AD2A-3B90073DFE49}">
      <dsp:nvSpPr>
        <dsp:cNvPr id="0" name=""/>
        <dsp:cNvSpPr/>
      </dsp:nvSpPr>
      <dsp:spPr>
        <a:xfrm>
          <a:off x="0" y="2953683"/>
          <a:ext cx="7284026" cy="6649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Tissue damage may be extensive before any s/s are seen.</a:t>
          </a:r>
        </a:p>
      </dsp:txBody>
      <dsp:txXfrm>
        <a:off x="32459" y="2986142"/>
        <a:ext cx="7219108" cy="599999"/>
      </dsp:txXfrm>
    </dsp:sp>
    <dsp:sp modelId="{552106CB-B8A8-47B2-930F-3F6582DB186A}">
      <dsp:nvSpPr>
        <dsp:cNvPr id="0" name=""/>
        <dsp:cNvSpPr/>
      </dsp:nvSpPr>
      <dsp:spPr>
        <a:xfrm>
          <a:off x="0" y="3786466"/>
          <a:ext cx="7284026" cy="6649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Prevention is key-Braden Risk Assessment Scale.</a:t>
          </a:r>
        </a:p>
        <a:p>
          <a:pPr marL="0" lvl="0" indent="0" algn="l" defTabSz="889000">
            <a:lnSpc>
              <a:spcPct val="90000"/>
            </a:lnSpc>
            <a:spcBef>
              <a:spcPct val="0"/>
            </a:spcBef>
            <a:spcAft>
              <a:spcPct val="35000"/>
            </a:spcAft>
            <a:buNone/>
          </a:pPr>
          <a:endParaRPr lang="en-US" sz="1600" kern="1200" dirty="0"/>
        </a:p>
      </dsp:txBody>
      <dsp:txXfrm>
        <a:off x="32459" y="3818925"/>
        <a:ext cx="7219108" cy="599999"/>
      </dsp:txXfrm>
    </dsp:sp>
    <dsp:sp modelId="{1C73F557-6451-4D2F-B65E-AB8B102CB95A}">
      <dsp:nvSpPr>
        <dsp:cNvPr id="0" name=""/>
        <dsp:cNvSpPr/>
      </dsp:nvSpPr>
      <dsp:spPr>
        <a:xfrm>
          <a:off x="0" y="4559509"/>
          <a:ext cx="7284026" cy="7990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Stages 1, 2, 3, 4, Unstageable, Deep Tissue Pressure Injury, Medical Device and Mucus Membrane; Once closed, a PI is documented as healed Stage X, not downgraded</a:t>
          </a:r>
        </a:p>
      </dsp:txBody>
      <dsp:txXfrm>
        <a:off x="39004" y="4598513"/>
        <a:ext cx="7206018" cy="721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67498414-C9A2-4946-960A-6E61AF06D5D0}" type="datetimeFigureOut">
              <a:rPr lang="en-US" smtClean="0"/>
              <a:t>8/14/2025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67C2693-B012-4CAF-A54D-158D16B1A1E2}" type="slidenum">
              <a:rPr lang="en-US" smtClean="0"/>
              <a:t>‹#›</a:t>
            </a:fld>
            <a:endParaRPr lang="en-US" dirty="0"/>
          </a:p>
        </p:txBody>
      </p:sp>
    </p:spTree>
    <p:extLst>
      <p:ext uri="{BB962C8B-B14F-4D97-AF65-F5344CB8AC3E}">
        <p14:creationId xmlns:p14="http://schemas.microsoft.com/office/powerpoint/2010/main" val="1380833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2693-B012-4CAF-A54D-158D16B1A1E2}" type="slidenum">
              <a:rPr lang="en-US" smtClean="0"/>
              <a:t>1</a:t>
            </a:fld>
            <a:endParaRPr lang="en-US" dirty="0"/>
          </a:p>
        </p:txBody>
      </p:sp>
    </p:spTree>
    <p:extLst>
      <p:ext uri="{BB962C8B-B14F-4D97-AF65-F5344CB8AC3E}">
        <p14:creationId xmlns:p14="http://schemas.microsoft.com/office/powerpoint/2010/main" val="2029391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10</a:t>
            </a:fld>
            <a:endParaRPr lang="en-US" dirty="0"/>
          </a:p>
        </p:txBody>
      </p:sp>
    </p:spTree>
    <p:extLst>
      <p:ext uri="{BB962C8B-B14F-4D97-AF65-F5344CB8AC3E}">
        <p14:creationId xmlns:p14="http://schemas.microsoft.com/office/powerpoint/2010/main" val="543185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care plan-     risk for skin breakdown, impaired nutrition</a:t>
            </a:r>
          </a:p>
        </p:txBody>
      </p:sp>
      <p:sp>
        <p:nvSpPr>
          <p:cNvPr id="4" name="Slide Number Placeholder 3"/>
          <p:cNvSpPr>
            <a:spLocks noGrp="1"/>
          </p:cNvSpPr>
          <p:nvPr>
            <p:ph type="sldNum" sz="quarter" idx="5"/>
          </p:nvPr>
        </p:nvSpPr>
        <p:spPr/>
        <p:txBody>
          <a:bodyPr/>
          <a:lstStyle/>
          <a:p>
            <a:fld id="{467C2693-B012-4CAF-A54D-158D16B1A1E2}" type="slidenum">
              <a:rPr lang="en-US" smtClean="0"/>
              <a:t>11</a:t>
            </a:fld>
            <a:endParaRPr lang="en-US" dirty="0"/>
          </a:p>
        </p:txBody>
      </p:sp>
    </p:spTree>
    <p:extLst>
      <p:ext uri="{BB962C8B-B14F-4D97-AF65-F5344CB8AC3E}">
        <p14:creationId xmlns:p14="http://schemas.microsoft.com/office/powerpoint/2010/main" val="177040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Dehiscence- due to poor surgical technique, strenuous activity, infection, smoking, comorbidities (DM, obesity, renal insufficiency)</a:t>
            </a:r>
          </a:p>
        </p:txBody>
      </p:sp>
      <p:sp>
        <p:nvSpPr>
          <p:cNvPr id="4" name="Slide Number Placeholder 3"/>
          <p:cNvSpPr>
            <a:spLocks noGrp="1"/>
          </p:cNvSpPr>
          <p:nvPr>
            <p:ph type="sldNum" sz="quarter" idx="5"/>
          </p:nvPr>
        </p:nvSpPr>
        <p:spPr/>
        <p:txBody>
          <a:bodyPr/>
          <a:lstStyle/>
          <a:p>
            <a:fld id="{467C2693-B012-4CAF-A54D-158D16B1A1E2}" type="slidenum">
              <a:rPr lang="en-US" smtClean="0"/>
              <a:t>12</a:t>
            </a:fld>
            <a:endParaRPr lang="en-US" dirty="0"/>
          </a:p>
        </p:txBody>
      </p:sp>
    </p:spTree>
    <p:extLst>
      <p:ext uri="{BB962C8B-B14F-4D97-AF65-F5344CB8AC3E}">
        <p14:creationId xmlns:p14="http://schemas.microsoft.com/office/powerpoint/2010/main" val="341459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arterial stenosis </a:t>
            </a:r>
            <a:r>
              <a:rPr lang="en-US" dirty="0"/>
              <a:t>–increased resistance to blood flow and decreased blood flow distal to obstruction</a:t>
            </a:r>
          </a:p>
          <a:p>
            <a:r>
              <a:rPr lang="en-US" b="1" dirty="0"/>
              <a:t>Intermittent claudication</a:t>
            </a:r>
            <a:r>
              <a:rPr lang="en-US" dirty="0"/>
              <a:t>-  activity specific discomfort due to local ischemia. Pain stops 1-5min after stopping activity</a:t>
            </a:r>
          </a:p>
          <a:p>
            <a:r>
              <a:rPr lang="en-US" b="1" dirty="0"/>
              <a:t>Ischemic rest pain- </a:t>
            </a:r>
            <a:r>
              <a:rPr lang="en-US" dirty="0"/>
              <a:t>burning pain exacerbated at night or with elevation, relieved by dependency- by the time rest pain occurs, tissues in the foot are severely ischemic and may require amputation</a:t>
            </a:r>
          </a:p>
          <a:p>
            <a:r>
              <a:rPr lang="en-US" dirty="0"/>
              <a:t>Ulceration and gangrene occur when oxygen requirements of local tissue exceeds perfusion</a:t>
            </a:r>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13</a:t>
            </a:fld>
            <a:endParaRPr lang="en-US" dirty="0"/>
          </a:p>
        </p:txBody>
      </p:sp>
    </p:spTree>
    <p:extLst>
      <p:ext uri="{BB962C8B-B14F-4D97-AF65-F5344CB8AC3E}">
        <p14:creationId xmlns:p14="http://schemas.microsoft.com/office/powerpoint/2010/main" val="205176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14</a:t>
            </a:fld>
            <a:endParaRPr lang="en-US" dirty="0"/>
          </a:p>
        </p:txBody>
      </p:sp>
    </p:spTree>
    <p:extLst>
      <p:ext uri="{BB962C8B-B14F-4D97-AF65-F5344CB8AC3E}">
        <p14:creationId xmlns:p14="http://schemas.microsoft.com/office/powerpoint/2010/main" val="3005308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pedal pulses</a:t>
            </a:r>
          </a:p>
        </p:txBody>
      </p:sp>
      <p:sp>
        <p:nvSpPr>
          <p:cNvPr id="4" name="Slide Number Placeholder 3"/>
          <p:cNvSpPr>
            <a:spLocks noGrp="1"/>
          </p:cNvSpPr>
          <p:nvPr>
            <p:ph type="sldNum" sz="quarter" idx="5"/>
          </p:nvPr>
        </p:nvSpPr>
        <p:spPr/>
        <p:txBody>
          <a:bodyPr/>
          <a:lstStyle/>
          <a:p>
            <a:fld id="{467C2693-B012-4CAF-A54D-158D16B1A1E2}" type="slidenum">
              <a:rPr lang="en-US" smtClean="0"/>
              <a:t>15</a:t>
            </a:fld>
            <a:endParaRPr lang="en-US" dirty="0"/>
          </a:p>
        </p:txBody>
      </p:sp>
    </p:spTree>
    <p:extLst>
      <p:ext uri="{BB962C8B-B14F-4D97-AF65-F5344CB8AC3E}">
        <p14:creationId xmlns:p14="http://schemas.microsoft.com/office/powerpoint/2010/main" val="3345679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20A78-15F1-3000-2FAA-922962702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4D112-16D7-44FA-BE82-D0BDB8BD1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7B48C-76CB-C108-D699-6EA0F7B15D5D}"/>
              </a:ext>
            </a:extLst>
          </p:cNvPr>
          <p:cNvSpPr>
            <a:spLocks noGrp="1"/>
          </p:cNvSpPr>
          <p:nvPr>
            <p:ph type="body" idx="1"/>
          </p:nvPr>
        </p:nvSpPr>
        <p:spPr/>
        <p:txBody>
          <a:bodyPr/>
          <a:lstStyle/>
          <a:p>
            <a:r>
              <a:rPr lang="en-US" dirty="0"/>
              <a:t>Also pedal pulses</a:t>
            </a:r>
          </a:p>
        </p:txBody>
      </p:sp>
      <p:sp>
        <p:nvSpPr>
          <p:cNvPr id="4" name="Slide Number Placeholder 3">
            <a:extLst>
              <a:ext uri="{FF2B5EF4-FFF2-40B4-BE49-F238E27FC236}">
                <a16:creationId xmlns:a16="http://schemas.microsoft.com/office/drawing/2014/main" id="{A2FCF872-C132-EA43-EC79-F661D5FF8EFA}"/>
              </a:ext>
            </a:extLst>
          </p:cNvPr>
          <p:cNvSpPr>
            <a:spLocks noGrp="1"/>
          </p:cNvSpPr>
          <p:nvPr>
            <p:ph type="sldNum" sz="quarter" idx="5"/>
          </p:nvPr>
        </p:nvSpPr>
        <p:spPr/>
        <p:txBody>
          <a:bodyPr/>
          <a:lstStyle/>
          <a:p>
            <a:fld id="{467C2693-B012-4CAF-A54D-158D16B1A1E2}" type="slidenum">
              <a:rPr lang="en-US" smtClean="0"/>
              <a:t>16</a:t>
            </a:fld>
            <a:endParaRPr lang="en-US" dirty="0"/>
          </a:p>
        </p:txBody>
      </p:sp>
    </p:spTree>
    <p:extLst>
      <p:ext uri="{BB962C8B-B14F-4D97-AF65-F5344CB8AC3E}">
        <p14:creationId xmlns:p14="http://schemas.microsoft.com/office/powerpoint/2010/main" val="1466808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calf muscle contracts, muscle compress the deep veins. Valves prevent backflow.  </a:t>
            </a:r>
          </a:p>
          <a:p>
            <a:pPr defTabSz="966529">
              <a:defRPr/>
            </a:pPr>
            <a:r>
              <a:rPr lang="en-US" dirty="0"/>
              <a:t>DM- increased risk of microvascular disease and impaired immune response.  Impaired wound healing all 3 phases.  </a:t>
            </a:r>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17</a:t>
            </a:fld>
            <a:endParaRPr lang="en-US" dirty="0"/>
          </a:p>
        </p:txBody>
      </p:sp>
    </p:spTree>
    <p:extLst>
      <p:ext uri="{BB962C8B-B14F-4D97-AF65-F5344CB8AC3E}">
        <p14:creationId xmlns:p14="http://schemas.microsoft.com/office/powerpoint/2010/main" val="226163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Hemosiderin – protein that helps the body store iron. With venous insufficiency, blood pools in the legs causing overabundance of blood cell breakdown and iron accumulation</a:t>
            </a:r>
          </a:p>
          <a:p>
            <a:endParaRPr lang="en-US" dirty="0"/>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18</a:t>
            </a:fld>
            <a:endParaRPr lang="en-US" dirty="0"/>
          </a:p>
        </p:txBody>
      </p:sp>
    </p:spTree>
    <p:extLst>
      <p:ext uri="{BB962C8B-B14F-4D97-AF65-F5344CB8AC3E}">
        <p14:creationId xmlns:p14="http://schemas.microsoft.com/office/powerpoint/2010/main" val="4133966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Unna boots- nonelastic, should only be used on ambulatory pts. relies on action of calf muscle to be effective</a:t>
            </a:r>
          </a:p>
        </p:txBody>
      </p:sp>
      <p:sp>
        <p:nvSpPr>
          <p:cNvPr id="4" name="Slide Number Placeholder 3"/>
          <p:cNvSpPr>
            <a:spLocks noGrp="1"/>
          </p:cNvSpPr>
          <p:nvPr>
            <p:ph type="sldNum" sz="quarter" idx="5"/>
          </p:nvPr>
        </p:nvSpPr>
        <p:spPr/>
        <p:txBody>
          <a:bodyPr/>
          <a:lstStyle/>
          <a:p>
            <a:fld id="{467C2693-B012-4CAF-A54D-158D16B1A1E2}" type="slidenum">
              <a:rPr lang="en-US" smtClean="0"/>
              <a:t>19</a:t>
            </a:fld>
            <a:endParaRPr lang="en-US" dirty="0"/>
          </a:p>
        </p:txBody>
      </p:sp>
    </p:spTree>
    <p:extLst>
      <p:ext uri="{BB962C8B-B14F-4D97-AF65-F5344CB8AC3E}">
        <p14:creationId xmlns:p14="http://schemas.microsoft.com/office/powerpoint/2010/main" val="336232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50440-FCD1-0B0C-3072-B0FD07ED3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132E1-A201-3675-A4FD-8A17A9914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57A91-CB18-01F6-60B2-3623B743A0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FCECFD-9EF6-C21E-797D-C93AEDAE4CD6}"/>
              </a:ext>
            </a:extLst>
          </p:cNvPr>
          <p:cNvSpPr>
            <a:spLocks noGrp="1"/>
          </p:cNvSpPr>
          <p:nvPr>
            <p:ph type="sldNum" sz="quarter" idx="5"/>
          </p:nvPr>
        </p:nvSpPr>
        <p:spPr/>
        <p:txBody>
          <a:bodyPr/>
          <a:lstStyle/>
          <a:p>
            <a:fld id="{467C2693-B012-4CAF-A54D-158D16B1A1E2}" type="slidenum">
              <a:rPr lang="en-US" smtClean="0"/>
              <a:t>2</a:t>
            </a:fld>
            <a:endParaRPr lang="en-US" dirty="0"/>
          </a:p>
        </p:txBody>
      </p:sp>
    </p:spTree>
    <p:extLst>
      <p:ext uri="{BB962C8B-B14F-4D97-AF65-F5344CB8AC3E}">
        <p14:creationId xmlns:p14="http://schemas.microsoft.com/office/powerpoint/2010/main" val="2533779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Hyperglycemia changes RBCs, PLT, capillaries, alters blood flow increases microvascular pressure.  Glycosylation of proteins causes tissue trauma.  Accumulation of sorbitol results in tissue destruction</a:t>
            </a:r>
          </a:p>
          <a:p>
            <a:br>
              <a:rPr lang="en-US" dirty="0"/>
            </a:br>
            <a:r>
              <a:rPr lang="en-US" dirty="0"/>
              <a:t>Impaired healing- increased osteomyelitis, soft tissue infections, candida infections</a:t>
            </a:r>
          </a:p>
        </p:txBody>
      </p:sp>
      <p:sp>
        <p:nvSpPr>
          <p:cNvPr id="4" name="Slide Number Placeholder 3"/>
          <p:cNvSpPr>
            <a:spLocks noGrp="1"/>
          </p:cNvSpPr>
          <p:nvPr>
            <p:ph type="sldNum" sz="quarter" idx="5"/>
          </p:nvPr>
        </p:nvSpPr>
        <p:spPr/>
        <p:txBody>
          <a:bodyPr/>
          <a:lstStyle/>
          <a:p>
            <a:fld id="{467C2693-B012-4CAF-A54D-158D16B1A1E2}" type="slidenum">
              <a:rPr lang="en-US" smtClean="0"/>
              <a:t>20</a:t>
            </a:fld>
            <a:endParaRPr lang="en-US" dirty="0"/>
          </a:p>
        </p:txBody>
      </p:sp>
    </p:spTree>
    <p:extLst>
      <p:ext uri="{BB962C8B-B14F-4D97-AF65-F5344CB8AC3E}">
        <p14:creationId xmlns:p14="http://schemas.microsoft.com/office/powerpoint/2010/main" val="2539849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Interdisciplinary- MD, nurse, wound care, surgeon, podiatrist, diabetic educator/nutritionist, endocrinologist, social worker</a:t>
            </a:r>
          </a:p>
          <a:p>
            <a:pPr defTabSz="966529">
              <a:defRPr/>
            </a:pPr>
            <a:r>
              <a:rPr lang="en-US" dirty="0"/>
              <a:t>Education- pt and CG-  disease, management, reducing risk factors, proper footwear, daily foot checks</a:t>
            </a:r>
          </a:p>
          <a:p>
            <a:endParaRPr lang="en-US" dirty="0"/>
          </a:p>
          <a:p>
            <a:r>
              <a:rPr lang="en-US" dirty="0"/>
              <a:t>Total contact cast-  fiberglass or plaster shell, bar on bottom.  Shell fits leg and foot closely, distributes weight along sole</a:t>
            </a:r>
          </a:p>
          <a:p>
            <a:r>
              <a:rPr lang="en-US" dirty="0"/>
              <a:t>Soft foam under ulcer so no pressure on sore</a:t>
            </a:r>
          </a:p>
          <a:p>
            <a:r>
              <a:rPr lang="en-US" dirty="0"/>
              <a:t>Usually changed weekly </a:t>
            </a:r>
          </a:p>
          <a:p>
            <a:r>
              <a:rPr lang="en-US" dirty="0"/>
              <a:t>Cannot apply if poor circulation</a:t>
            </a:r>
          </a:p>
        </p:txBody>
      </p:sp>
      <p:sp>
        <p:nvSpPr>
          <p:cNvPr id="4" name="Slide Number Placeholder 3"/>
          <p:cNvSpPr>
            <a:spLocks noGrp="1"/>
          </p:cNvSpPr>
          <p:nvPr>
            <p:ph type="sldNum" sz="quarter" idx="5"/>
          </p:nvPr>
        </p:nvSpPr>
        <p:spPr/>
        <p:txBody>
          <a:bodyPr/>
          <a:lstStyle/>
          <a:p>
            <a:fld id="{467C2693-B012-4CAF-A54D-158D16B1A1E2}" type="slidenum">
              <a:rPr lang="en-US" smtClean="0"/>
              <a:t>21</a:t>
            </a:fld>
            <a:endParaRPr lang="en-US" dirty="0"/>
          </a:p>
        </p:txBody>
      </p:sp>
    </p:spTree>
    <p:extLst>
      <p:ext uri="{BB962C8B-B14F-4D97-AF65-F5344CB8AC3E}">
        <p14:creationId xmlns:p14="http://schemas.microsoft.com/office/powerpoint/2010/main" val="3051057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96A65-EEF1-3C40-19CA-5834F81D4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5C86C-69AD-109B-CE0C-3FDEF0D962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233A2D-E53B-A502-6B5A-D6CC0C7B331B}"/>
              </a:ext>
            </a:extLst>
          </p:cNvPr>
          <p:cNvSpPr>
            <a:spLocks noGrp="1"/>
          </p:cNvSpPr>
          <p:nvPr>
            <p:ph type="body" idx="1"/>
          </p:nvPr>
        </p:nvSpPr>
        <p:spPr/>
        <p:txBody>
          <a:bodyPr/>
          <a:lstStyle/>
          <a:p>
            <a:r>
              <a:rPr lang="en-US" dirty="0"/>
              <a:t>Pressure on bony prominence compresses intervening structures between skin and bone.  When this pressure is greater than the intracapillary blood pressure, blood flow is obstructed, and local tissue ischemia occurs</a:t>
            </a:r>
          </a:p>
          <a:p>
            <a:r>
              <a:rPr lang="en-US" dirty="0"/>
              <a:t>Education- pt, CG, health care worker- daily skin checks, proper transfers and position changes, management of incontinence</a:t>
            </a:r>
          </a:p>
          <a:p>
            <a:r>
              <a:rPr lang="en-US" dirty="0"/>
              <a:t>Early detection- blanchable erythema- redness that turns white when pressed then immediately turns red again when pressure is removed.  Can be early sign of imminent tissue damage</a:t>
            </a:r>
          </a:p>
          <a:p>
            <a:r>
              <a:rPr lang="en-US" dirty="0"/>
              <a:t>Reverse staging- scar tissue does not have same composition as skin prior to wound, more fragile and more likely to open back up</a:t>
            </a:r>
          </a:p>
        </p:txBody>
      </p:sp>
      <p:sp>
        <p:nvSpPr>
          <p:cNvPr id="4" name="Slide Number Placeholder 3">
            <a:extLst>
              <a:ext uri="{FF2B5EF4-FFF2-40B4-BE49-F238E27FC236}">
                <a16:creationId xmlns:a16="http://schemas.microsoft.com/office/drawing/2014/main" id="{D6C285D1-05EF-9052-2D8E-405482F0B1DE}"/>
              </a:ext>
            </a:extLst>
          </p:cNvPr>
          <p:cNvSpPr>
            <a:spLocks noGrp="1"/>
          </p:cNvSpPr>
          <p:nvPr>
            <p:ph type="sldNum" sz="quarter" idx="5"/>
          </p:nvPr>
        </p:nvSpPr>
        <p:spPr/>
        <p:txBody>
          <a:bodyPr/>
          <a:lstStyle/>
          <a:p>
            <a:fld id="{467C2693-B012-4CAF-A54D-158D16B1A1E2}" type="slidenum">
              <a:rPr lang="en-US" smtClean="0"/>
              <a:t>22</a:t>
            </a:fld>
            <a:endParaRPr lang="en-US" dirty="0"/>
          </a:p>
        </p:txBody>
      </p:sp>
    </p:spTree>
    <p:extLst>
      <p:ext uri="{BB962C8B-B14F-4D97-AF65-F5344CB8AC3E}">
        <p14:creationId xmlns:p14="http://schemas.microsoft.com/office/powerpoint/2010/main" val="172145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20E03-3142-B44A-81E4-50FFD7F7A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287D6-C134-2F22-A16D-01F8A73F4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71770-CFDE-957F-4942-F2C3D4BC095F}"/>
              </a:ext>
            </a:extLst>
          </p:cNvPr>
          <p:cNvSpPr>
            <a:spLocks noGrp="1"/>
          </p:cNvSpPr>
          <p:nvPr>
            <p:ph type="body" idx="1"/>
          </p:nvPr>
        </p:nvSpPr>
        <p:spPr/>
        <p:txBody>
          <a:bodyPr/>
          <a:lstStyle/>
          <a:p>
            <a:r>
              <a:rPr lang="en-US" dirty="0"/>
              <a:t>Wound assessment form part 1</a:t>
            </a:r>
          </a:p>
        </p:txBody>
      </p:sp>
      <p:sp>
        <p:nvSpPr>
          <p:cNvPr id="4" name="Slide Number Placeholder 3">
            <a:extLst>
              <a:ext uri="{FF2B5EF4-FFF2-40B4-BE49-F238E27FC236}">
                <a16:creationId xmlns:a16="http://schemas.microsoft.com/office/drawing/2014/main" id="{8E26BB7C-C3D9-FE0D-D2D9-6F7E9FDD9188}"/>
              </a:ext>
            </a:extLst>
          </p:cNvPr>
          <p:cNvSpPr>
            <a:spLocks noGrp="1"/>
          </p:cNvSpPr>
          <p:nvPr>
            <p:ph type="sldNum" sz="quarter" idx="5"/>
          </p:nvPr>
        </p:nvSpPr>
        <p:spPr/>
        <p:txBody>
          <a:bodyPr/>
          <a:lstStyle/>
          <a:p>
            <a:fld id="{467C2693-B012-4CAF-A54D-158D16B1A1E2}" type="slidenum">
              <a:rPr lang="en-US" smtClean="0"/>
              <a:t>23</a:t>
            </a:fld>
            <a:endParaRPr lang="en-US" dirty="0"/>
          </a:p>
        </p:txBody>
      </p:sp>
    </p:spTree>
    <p:extLst>
      <p:ext uri="{BB962C8B-B14F-4D97-AF65-F5344CB8AC3E}">
        <p14:creationId xmlns:p14="http://schemas.microsoft.com/office/powerpoint/2010/main" val="2022451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wound care protocol handout</a:t>
            </a:r>
          </a:p>
          <a:p>
            <a:endParaRPr lang="en-US" dirty="0"/>
          </a:p>
          <a:p>
            <a:r>
              <a:rPr lang="en-US" dirty="0"/>
              <a:t>Stage 1:  darker skin- may appear purple, blue</a:t>
            </a:r>
          </a:p>
          <a:p>
            <a:r>
              <a:rPr lang="en-US" dirty="0"/>
              <a:t>May have change in local temp, tissue consistency or sensation</a:t>
            </a:r>
          </a:p>
          <a:p>
            <a:endParaRPr lang="en-US" dirty="0"/>
          </a:p>
          <a:p>
            <a:r>
              <a:rPr lang="en-US" dirty="0"/>
              <a:t>Stage 2:  shallow crater or blister. Epidermis and dermis</a:t>
            </a:r>
          </a:p>
          <a:p>
            <a:endParaRPr lang="en-US" dirty="0"/>
          </a:p>
          <a:p>
            <a:r>
              <a:rPr lang="en-US" dirty="0"/>
              <a:t>Stage 3:  deep crater, may have undermining. Involves epidermis, dermis and SQ tissue</a:t>
            </a:r>
          </a:p>
          <a:p>
            <a:endParaRPr lang="en-US" dirty="0"/>
          </a:p>
          <a:p>
            <a:r>
              <a:rPr lang="en-US" dirty="0"/>
              <a:t>Stage 4: exposed bone, tendon or muscle</a:t>
            </a:r>
          </a:p>
        </p:txBody>
      </p:sp>
      <p:sp>
        <p:nvSpPr>
          <p:cNvPr id="4" name="Slide Number Placeholder 3"/>
          <p:cNvSpPr>
            <a:spLocks noGrp="1"/>
          </p:cNvSpPr>
          <p:nvPr>
            <p:ph type="sldNum" sz="quarter" idx="5"/>
          </p:nvPr>
        </p:nvSpPr>
        <p:spPr/>
        <p:txBody>
          <a:bodyPr/>
          <a:lstStyle/>
          <a:p>
            <a:fld id="{467C2693-B012-4CAF-A54D-158D16B1A1E2}" type="slidenum">
              <a:rPr lang="en-US" smtClean="0"/>
              <a:t>24</a:t>
            </a:fld>
            <a:endParaRPr lang="en-US" dirty="0"/>
          </a:p>
        </p:txBody>
      </p:sp>
    </p:spTree>
    <p:extLst>
      <p:ext uri="{BB962C8B-B14F-4D97-AF65-F5344CB8AC3E}">
        <p14:creationId xmlns:p14="http://schemas.microsoft.com/office/powerpoint/2010/main" val="746453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93573-21BF-E1D7-B5E8-41DACCCEF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9EF05-8630-53A0-5894-519B86BD5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D3297-2F10-98E0-7525-9527B78CC598}"/>
              </a:ext>
            </a:extLst>
          </p:cNvPr>
          <p:cNvSpPr>
            <a:spLocks noGrp="1"/>
          </p:cNvSpPr>
          <p:nvPr>
            <p:ph type="body" idx="1"/>
          </p:nvPr>
        </p:nvSpPr>
        <p:spPr/>
        <p:txBody>
          <a:bodyPr/>
          <a:lstStyle/>
          <a:p>
            <a:r>
              <a:rPr lang="en-US" dirty="0"/>
              <a:t>DTI- likely caused by friction or shear or pressure. Likely to deteriorate</a:t>
            </a:r>
          </a:p>
          <a:p>
            <a:endParaRPr lang="en-US" dirty="0"/>
          </a:p>
          <a:p>
            <a:r>
              <a:rPr lang="en-US" dirty="0"/>
              <a:t>MDRPI: O2 tubing, feeding tubes, catheters, restraints, NPWT, bedpan, casts</a:t>
            </a:r>
          </a:p>
        </p:txBody>
      </p:sp>
      <p:sp>
        <p:nvSpPr>
          <p:cNvPr id="4" name="Slide Number Placeholder 3">
            <a:extLst>
              <a:ext uri="{FF2B5EF4-FFF2-40B4-BE49-F238E27FC236}">
                <a16:creationId xmlns:a16="http://schemas.microsoft.com/office/drawing/2014/main" id="{F57D1AA1-99C3-7584-8301-431890F8384D}"/>
              </a:ext>
            </a:extLst>
          </p:cNvPr>
          <p:cNvSpPr>
            <a:spLocks noGrp="1"/>
          </p:cNvSpPr>
          <p:nvPr>
            <p:ph type="sldNum" sz="quarter" idx="5"/>
          </p:nvPr>
        </p:nvSpPr>
        <p:spPr/>
        <p:txBody>
          <a:bodyPr/>
          <a:lstStyle/>
          <a:p>
            <a:fld id="{467C2693-B012-4CAF-A54D-158D16B1A1E2}" type="slidenum">
              <a:rPr lang="en-US" smtClean="0"/>
              <a:t>25</a:t>
            </a:fld>
            <a:endParaRPr lang="en-US" dirty="0"/>
          </a:p>
        </p:txBody>
      </p:sp>
    </p:spTree>
    <p:extLst>
      <p:ext uri="{BB962C8B-B14F-4D97-AF65-F5344CB8AC3E}">
        <p14:creationId xmlns:p14="http://schemas.microsoft.com/office/powerpoint/2010/main" val="1582341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DTI- likely caused by friction or shear or pressure. Likely to deteriorate</a:t>
            </a:r>
          </a:p>
          <a:p>
            <a:endParaRPr lang="en-US" dirty="0"/>
          </a:p>
          <a:p>
            <a:r>
              <a:rPr lang="en-US" dirty="0"/>
              <a:t>MDRPI: O2 tubing, feeding tubes, catheters, restraints, NPWT, bedpan, casts</a:t>
            </a:r>
          </a:p>
        </p:txBody>
      </p:sp>
      <p:sp>
        <p:nvSpPr>
          <p:cNvPr id="4" name="Slide Number Placeholder 3"/>
          <p:cNvSpPr>
            <a:spLocks noGrp="1"/>
          </p:cNvSpPr>
          <p:nvPr>
            <p:ph type="sldNum" sz="quarter" idx="5"/>
          </p:nvPr>
        </p:nvSpPr>
        <p:spPr/>
        <p:txBody>
          <a:bodyPr/>
          <a:lstStyle/>
          <a:p>
            <a:fld id="{467C2693-B012-4CAF-A54D-158D16B1A1E2}" type="slidenum">
              <a:rPr lang="en-US" smtClean="0"/>
              <a:t>26</a:t>
            </a:fld>
            <a:endParaRPr lang="en-US" dirty="0"/>
          </a:p>
        </p:txBody>
      </p:sp>
    </p:spTree>
    <p:extLst>
      <p:ext uri="{BB962C8B-B14F-4D97-AF65-F5344CB8AC3E}">
        <p14:creationId xmlns:p14="http://schemas.microsoft.com/office/powerpoint/2010/main" val="2700977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Partial thickness wound</a:t>
            </a:r>
          </a:p>
        </p:txBody>
      </p:sp>
      <p:sp>
        <p:nvSpPr>
          <p:cNvPr id="4" name="Slide Number Placeholder 3"/>
          <p:cNvSpPr>
            <a:spLocks noGrp="1"/>
          </p:cNvSpPr>
          <p:nvPr>
            <p:ph type="sldNum" sz="quarter" idx="5"/>
          </p:nvPr>
        </p:nvSpPr>
        <p:spPr/>
        <p:txBody>
          <a:bodyPr/>
          <a:lstStyle/>
          <a:p>
            <a:fld id="{467C2693-B012-4CAF-A54D-158D16B1A1E2}" type="slidenum">
              <a:rPr lang="en-US" smtClean="0"/>
              <a:t>27</a:t>
            </a:fld>
            <a:endParaRPr lang="en-US" dirty="0"/>
          </a:p>
        </p:txBody>
      </p:sp>
    </p:spTree>
    <p:extLst>
      <p:ext uri="{BB962C8B-B14F-4D97-AF65-F5344CB8AC3E}">
        <p14:creationId xmlns:p14="http://schemas.microsoft.com/office/powerpoint/2010/main" val="262690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 burning process continues until chemical removed</a:t>
            </a:r>
          </a:p>
          <a:p>
            <a:r>
              <a:rPr lang="en-US" dirty="0"/>
              <a:t>Electrical- can cause fx, muscle necrosis, neurological injuries, multi organ failure</a:t>
            </a:r>
          </a:p>
          <a:p>
            <a:br>
              <a:rPr lang="en-US" dirty="0"/>
            </a:br>
            <a:r>
              <a:rPr lang="en-US" dirty="0"/>
              <a:t>Superficial- epidermis only, e.g. sunburn- dry, red, skin blanches under pressure. Resolves 3-5 days without scarring</a:t>
            </a:r>
          </a:p>
          <a:p>
            <a:r>
              <a:rPr lang="en-US" dirty="0"/>
              <a:t>Superficial partial thickness- epidermis and papillary dermis-  e.g. several sunburn, brief contact with dilute chemicals.  Painful, moist, weeping blisters, erythema, edema.  Heal 10-14 days</a:t>
            </a:r>
          </a:p>
          <a:p>
            <a:r>
              <a:rPr lang="en-US" dirty="0"/>
              <a:t>Deep partial-thickness.  Mottled areas of red and white eschar, blisters possible. Healing 3+ weeks</a:t>
            </a:r>
          </a:p>
          <a:p>
            <a:r>
              <a:rPr lang="en-US" dirty="0"/>
              <a:t>Full thickens-  epidermis, dermis and SQ tissue destruction.  Initially red then mottled white, gray or black with eschar.  Usually requires surgical debridement and skin grafting</a:t>
            </a:r>
          </a:p>
          <a:p>
            <a:r>
              <a:rPr lang="en-US" dirty="0"/>
              <a:t>Subdermal- beyond dermis into fat, muscle, tendon and/or bone- requires extensive surgical intervention, amputation and paralysis possible</a:t>
            </a:r>
          </a:p>
        </p:txBody>
      </p:sp>
      <p:sp>
        <p:nvSpPr>
          <p:cNvPr id="4" name="Slide Number Placeholder 3"/>
          <p:cNvSpPr>
            <a:spLocks noGrp="1"/>
          </p:cNvSpPr>
          <p:nvPr>
            <p:ph type="sldNum" sz="quarter" idx="5"/>
          </p:nvPr>
        </p:nvSpPr>
        <p:spPr/>
        <p:txBody>
          <a:bodyPr/>
          <a:lstStyle/>
          <a:p>
            <a:fld id="{467C2693-B012-4CAF-A54D-158D16B1A1E2}" type="slidenum">
              <a:rPr lang="en-US" smtClean="0"/>
              <a:t>28</a:t>
            </a:fld>
            <a:endParaRPr lang="en-US" dirty="0"/>
          </a:p>
        </p:txBody>
      </p:sp>
    </p:spTree>
    <p:extLst>
      <p:ext uri="{BB962C8B-B14F-4D97-AF65-F5344CB8AC3E}">
        <p14:creationId xmlns:p14="http://schemas.microsoft.com/office/powerpoint/2010/main" val="33366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Severity of wounds as reflected in OASIS directly impacts reimbursement</a:t>
            </a:r>
          </a:p>
          <a:p>
            <a:r>
              <a:rPr lang="en-US" dirty="0"/>
              <a:t>PDGM: reimbursed higher for “early” period, 1</a:t>
            </a:r>
            <a:r>
              <a:rPr lang="en-US" baseline="30000" dirty="0"/>
              <a:t>st</a:t>
            </a:r>
            <a:r>
              <a:rPr lang="en-US" dirty="0"/>
              <a:t> 30 days, so should increase visits to wound care patients in first episode</a:t>
            </a:r>
          </a:p>
          <a:p>
            <a:endParaRPr lang="en-US" dirty="0"/>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29</a:t>
            </a:fld>
            <a:endParaRPr lang="en-US" dirty="0"/>
          </a:p>
        </p:txBody>
      </p:sp>
    </p:spTree>
    <p:extLst>
      <p:ext uri="{BB962C8B-B14F-4D97-AF65-F5344CB8AC3E}">
        <p14:creationId xmlns:p14="http://schemas.microsoft.com/office/powerpoint/2010/main" val="85085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3</a:t>
            </a:fld>
            <a:endParaRPr lang="en-US" dirty="0"/>
          </a:p>
        </p:txBody>
      </p:sp>
    </p:spTree>
    <p:extLst>
      <p:ext uri="{BB962C8B-B14F-4D97-AF65-F5344CB8AC3E}">
        <p14:creationId xmlns:p14="http://schemas.microsoft.com/office/powerpoint/2010/main" val="1356062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plan is devised based on clinical assessment, use of TMCAH wound formulary, and physician’s orders</a:t>
            </a:r>
          </a:p>
          <a:p>
            <a:endParaRPr lang="en-US" dirty="0"/>
          </a:p>
          <a:p>
            <a:r>
              <a:rPr lang="en-US" dirty="0"/>
              <a:t>Can get recommendation from WOCN but call MD for order</a:t>
            </a:r>
          </a:p>
        </p:txBody>
      </p:sp>
      <p:sp>
        <p:nvSpPr>
          <p:cNvPr id="4" name="Slide Number Placeholder 3"/>
          <p:cNvSpPr>
            <a:spLocks noGrp="1"/>
          </p:cNvSpPr>
          <p:nvPr>
            <p:ph type="sldNum" sz="quarter" idx="5"/>
          </p:nvPr>
        </p:nvSpPr>
        <p:spPr/>
        <p:txBody>
          <a:bodyPr/>
          <a:lstStyle/>
          <a:p>
            <a:fld id="{467C2693-B012-4CAF-A54D-158D16B1A1E2}" type="slidenum">
              <a:rPr lang="en-US" smtClean="0"/>
              <a:t>30</a:t>
            </a:fld>
            <a:endParaRPr lang="en-US" dirty="0"/>
          </a:p>
        </p:txBody>
      </p:sp>
    </p:spTree>
    <p:extLst>
      <p:ext uri="{BB962C8B-B14F-4D97-AF65-F5344CB8AC3E}">
        <p14:creationId xmlns:p14="http://schemas.microsoft.com/office/powerpoint/2010/main" val="1459373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Probe for depth, tunnels, undermining</a:t>
            </a:r>
          </a:p>
          <a:p>
            <a:endParaRPr lang="en-US" dirty="0"/>
          </a:p>
          <a:p>
            <a:r>
              <a:rPr lang="en-US" dirty="0"/>
              <a:t>Reasons for tunneling- stalled wound (d/t infection, malnutrition, DM, EtOH), sedentary lifestyle, smoking, pressure, steroids, NSAIDs (effect protein synthesis, immunosuppressants</a:t>
            </a:r>
          </a:p>
          <a:p>
            <a:r>
              <a:rPr lang="en-US" dirty="0"/>
              <a:t>Undermining- d/t same,   shear</a:t>
            </a:r>
          </a:p>
          <a:p>
            <a:endParaRPr lang="en-US" dirty="0"/>
          </a:p>
          <a:p>
            <a:r>
              <a:rPr lang="en-US" dirty="0"/>
              <a:t>Measure tunneling and undermining using clockface</a:t>
            </a:r>
          </a:p>
          <a:p>
            <a:endParaRPr lang="en-US" dirty="0"/>
          </a:p>
          <a:p>
            <a:r>
              <a:rPr lang="en-US" dirty="0"/>
              <a:t>If no change in wound size in 2 weeks, consider changing tx</a:t>
            </a:r>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31</a:t>
            </a:fld>
            <a:endParaRPr lang="en-US" dirty="0"/>
          </a:p>
        </p:txBody>
      </p:sp>
    </p:spTree>
    <p:extLst>
      <p:ext uri="{BB962C8B-B14F-4D97-AF65-F5344CB8AC3E}">
        <p14:creationId xmlns:p14="http://schemas.microsoft.com/office/powerpoint/2010/main" val="4061297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Wound assessment form part 1</a:t>
            </a:r>
          </a:p>
        </p:txBody>
      </p:sp>
      <p:sp>
        <p:nvSpPr>
          <p:cNvPr id="4" name="Slide Number Placeholder 3"/>
          <p:cNvSpPr>
            <a:spLocks noGrp="1"/>
          </p:cNvSpPr>
          <p:nvPr>
            <p:ph type="sldNum" sz="quarter" idx="5"/>
          </p:nvPr>
        </p:nvSpPr>
        <p:spPr/>
        <p:txBody>
          <a:bodyPr/>
          <a:lstStyle/>
          <a:p>
            <a:fld id="{467C2693-B012-4CAF-A54D-158D16B1A1E2}" type="slidenum">
              <a:rPr lang="en-US" smtClean="0"/>
              <a:t>32</a:t>
            </a:fld>
            <a:endParaRPr lang="en-US" dirty="0"/>
          </a:p>
        </p:txBody>
      </p:sp>
    </p:spTree>
    <p:extLst>
      <p:ext uri="{BB962C8B-B14F-4D97-AF65-F5344CB8AC3E}">
        <p14:creationId xmlns:p14="http://schemas.microsoft.com/office/powerpoint/2010/main" val="881422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Wound assessment form part 2</a:t>
            </a:r>
          </a:p>
          <a:p>
            <a:endParaRPr lang="en-US" dirty="0"/>
          </a:p>
          <a:p>
            <a:r>
              <a:rPr lang="en-US" dirty="0"/>
              <a:t>% must add up to 100</a:t>
            </a:r>
          </a:p>
          <a:p>
            <a:endParaRPr lang="en-US" dirty="0"/>
          </a:p>
          <a:p>
            <a:r>
              <a:rPr lang="en-US" dirty="0"/>
              <a:t>Nurses can stage pressure injuries, cannot diagnose wound type</a:t>
            </a:r>
          </a:p>
        </p:txBody>
      </p:sp>
      <p:sp>
        <p:nvSpPr>
          <p:cNvPr id="4" name="Slide Number Placeholder 3"/>
          <p:cNvSpPr>
            <a:spLocks noGrp="1"/>
          </p:cNvSpPr>
          <p:nvPr>
            <p:ph type="sldNum" sz="quarter" idx="5"/>
          </p:nvPr>
        </p:nvSpPr>
        <p:spPr/>
        <p:txBody>
          <a:bodyPr/>
          <a:lstStyle/>
          <a:p>
            <a:fld id="{467C2693-B012-4CAF-A54D-158D16B1A1E2}" type="slidenum">
              <a:rPr lang="en-US" smtClean="0"/>
              <a:t>33</a:t>
            </a:fld>
            <a:endParaRPr lang="en-US" dirty="0"/>
          </a:p>
        </p:txBody>
      </p:sp>
    </p:spTree>
    <p:extLst>
      <p:ext uri="{BB962C8B-B14F-4D97-AF65-F5344CB8AC3E}">
        <p14:creationId xmlns:p14="http://schemas.microsoft.com/office/powerpoint/2010/main" val="2734721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67C2693-B012-4CAF-A54D-158D16B1A1E2}" type="slidenum">
              <a:rPr lang="en-US" smtClean="0"/>
              <a:t>34</a:t>
            </a:fld>
            <a:endParaRPr lang="en-US" dirty="0"/>
          </a:p>
        </p:txBody>
      </p:sp>
    </p:spTree>
    <p:extLst>
      <p:ext uri="{BB962C8B-B14F-4D97-AF65-F5344CB8AC3E}">
        <p14:creationId xmlns:p14="http://schemas.microsoft.com/office/powerpoint/2010/main" val="1187762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enter custom order</a:t>
            </a:r>
          </a:p>
          <a:p>
            <a:endParaRPr lang="en-US" dirty="0"/>
          </a:p>
          <a:p>
            <a:r>
              <a:rPr lang="en-US" dirty="0"/>
              <a:t>Do not edit current order- looks like we’ve been doing since SOC. </a:t>
            </a:r>
          </a:p>
          <a:p>
            <a:r>
              <a:rPr lang="en-US" dirty="0"/>
              <a:t>Click end date, before accept copy and paste, </a:t>
            </a:r>
          </a:p>
          <a:p>
            <a:r>
              <a:rPr lang="en-US" dirty="0"/>
              <a:t>Add intervention</a:t>
            </a:r>
          </a:p>
          <a:p>
            <a:r>
              <a:rPr lang="en-US" dirty="0"/>
              <a:t>Tip sheet</a:t>
            </a:r>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35</a:t>
            </a:fld>
            <a:endParaRPr lang="en-US" dirty="0"/>
          </a:p>
        </p:txBody>
      </p:sp>
    </p:spTree>
    <p:extLst>
      <p:ext uri="{BB962C8B-B14F-4D97-AF65-F5344CB8AC3E}">
        <p14:creationId xmlns:p14="http://schemas.microsoft.com/office/powerpoint/2010/main" val="550407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oasis doc info on hhvna website</a:t>
            </a:r>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36</a:t>
            </a:fld>
            <a:endParaRPr lang="en-US" dirty="0"/>
          </a:p>
        </p:txBody>
      </p:sp>
    </p:spTree>
    <p:extLst>
      <p:ext uri="{BB962C8B-B14F-4D97-AF65-F5344CB8AC3E}">
        <p14:creationId xmlns:p14="http://schemas.microsoft.com/office/powerpoint/2010/main" val="3906574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05050"/>
                </a:solidFill>
                <a:effectLst/>
                <a:latin typeface="HelveticaNeueW01-55Roma"/>
              </a:rPr>
              <a:t>0</a:t>
            </a:r>
            <a:r>
              <a:rPr lang="en-US" b="0" i="0" dirty="0">
                <a:solidFill>
                  <a:srgbClr val="505050"/>
                </a:solidFill>
                <a:effectLst/>
                <a:latin typeface="HelveticaNeueW01-55Roma"/>
              </a:rPr>
              <a:t> – Newly epithelialized for implanted venous access devices and infusion devices when the insertion site is healed and without signs and symptoms of infection.</a:t>
            </a:r>
          </a:p>
          <a:p>
            <a:pPr algn="l"/>
            <a:r>
              <a:rPr lang="en-US" b="1" i="0" dirty="0">
                <a:solidFill>
                  <a:srgbClr val="505050"/>
                </a:solidFill>
                <a:effectLst/>
                <a:latin typeface="HelveticaNeueW01-55Roma"/>
              </a:rPr>
              <a:t>1</a:t>
            </a:r>
            <a:r>
              <a:rPr lang="en-US" b="0" i="0" dirty="0">
                <a:solidFill>
                  <a:srgbClr val="505050"/>
                </a:solidFill>
                <a:effectLst/>
                <a:latin typeface="HelveticaNeueW01-55Roma"/>
              </a:rPr>
              <a:t> – Fully granulating: Enter Response 1 when a surgical wound has a wound bed filled with granulation tissue to the level of the surrounding skin; no dead space, no avascular tissue; no signs or symptoms of infection; wound edges are open.</a:t>
            </a:r>
          </a:p>
          <a:p>
            <a:pPr algn="l"/>
            <a:r>
              <a:rPr lang="en-US" b="1" i="0" dirty="0">
                <a:solidFill>
                  <a:srgbClr val="505050"/>
                </a:solidFill>
                <a:effectLst/>
                <a:latin typeface="HelveticaNeueW01-55Roma"/>
              </a:rPr>
              <a:t>2</a:t>
            </a:r>
            <a:r>
              <a:rPr lang="en-US" b="0" i="0" dirty="0">
                <a:solidFill>
                  <a:srgbClr val="505050"/>
                </a:solidFill>
                <a:effectLst/>
                <a:latin typeface="HelveticaNeueW01-55Roma"/>
              </a:rPr>
              <a:t> – Early/partial granulation: Enter Response 2 when ≥25% of the wound bed is covered with granulation tissue; there is minimal avascular tissue (that is, &lt;25% of the wound bed is covered with avascular tissue); no signs or symptoms of infection; wound edges open.</a:t>
            </a:r>
          </a:p>
          <a:p>
            <a:pPr algn="l"/>
            <a:r>
              <a:rPr lang="en-US" b="1" i="0" dirty="0">
                <a:solidFill>
                  <a:srgbClr val="505050"/>
                </a:solidFill>
                <a:effectLst/>
                <a:latin typeface="HelveticaNeueW01-55Roma"/>
              </a:rPr>
              <a:t>3</a:t>
            </a:r>
            <a:r>
              <a:rPr lang="en-US" b="0" i="0" dirty="0">
                <a:solidFill>
                  <a:srgbClr val="505050"/>
                </a:solidFill>
                <a:effectLst/>
                <a:latin typeface="HelveticaNeueW01-55Roma"/>
              </a:rPr>
              <a:t> – Not healing: Enter Response 3 when wound has ≥25% avascular tissue OR signs/symptoms of infection OR clean but non-granulating wound bed OR closed/hyperkeratotic wound edges OR persistent failure to improve despite appropriate comprehensive wound management. </a:t>
            </a:r>
          </a:p>
          <a:p>
            <a:pPr algn="l"/>
            <a:endParaRPr lang="en-US" b="0" i="0" dirty="0">
              <a:solidFill>
                <a:srgbClr val="505050"/>
              </a:solidFill>
              <a:effectLst/>
              <a:latin typeface="HelveticaNeueW01-55Roma"/>
            </a:endParaRPr>
          </a:p>
          <a:p>
            <a:pPr algn="l"/>
            <a:r>
              <a:rPr lang="en-US" b="0" i="0" dirty="0">
                <a:solidFill>
                  <a:srgbClr val="505050"/>
                </a:solidFill>
                <a:effectLst/>
                <a:latin typeface="HelveticaNeueW01-55Roma"/>
              </a:rPr>
              <a:t>Surgical wound with no granulation = Not Healing or Newly Epithelialized. </a:t>
            </a:r>
            <a:r>
              <a:rPr lang="en-US" b="1" i="0" dirty="0">
                <a:solidFill>
                  <a:srgbClr val="505050"/>
                </a:solidFill>
                <a:effectLst/>
                <a:latin typeface="HelveticaNeueW01-55Roma"/>
              </a:rPr>
              <a:t>UNLESS </a:t>
            </a:r>
            <a:r>
              <a:rPr lang="en-US" b="0" i="0" dirty="0">
                <a:solidFill>
                  <a:srgbClr val="505050"/>
                </a:solidFill>
                <a:effectLst/>
                <a:latin typeface="HelveticaNeueW01-55Roma"/>
              </a:rPr>
              <a:t>there is incisional separation, then can heal by secondary intention</a:t>
            </a:r>
          </a:p>
          <a:p>
            <a:endParaRPr lang="en-US" b="1" dirty="0"/>
          </a:p>
        </p:txBody>
      </p:sp>
      <p:sp>
        <p:nvSpPr>
          <p:cNvPr id="4" name="Slide Number Placeholder 3"/>
          <p:cNvSpPr>
            <a:spLocks noGrp="1"/>
          </p:cNvSpPr>
          <p:nvPr>
            <p:ph type="sldNum" sz="quarter" idx="5"/>
          </p:nvPr>
        </p:nvSpPr>
        <p:spPr/>
        <p:txBody>
          <a:bodyPr/>
          <a:lstStyle/>
          <a:p>
            <a:fld id="{467C2693-B012-4CAF-A54D-158D16B1A1E2}" type="slidenum">
              <a:rPr lang="en-US" smtClean="0"/>
              <a:t>37</a:t>
            </a:fld>
            <a:endParaRPr lang="en-US" dirty="0"/>
          </a:p>
        </p:txBody>
      </p:sp>
    </p:spTree>
    <p:extLst>
      <p:ext uri="{BB962C8B-B14F-4D97-AF65-F5344CB8AC3E}">
        <p14:creationId xmlns:p14="http://schemas.microsoft.com/office/powerpoint/2010/main" val="1095200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C426-1AE1-3EB5-4DC7-9CC852A59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B2D61-8F53-F876-F7B8-08996D525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57C3A-AC5D-6AF4-14CB-9C172255D239}"/>
              </a:ext>
            </a:extLst>
          </p:cNvPr>
          <p:cNvSpPr>
            <a:spLocks noGrp="1"/>
          </p:cNvSpPr>
          <p:nvPr>
            <p:ph type="body" idx="1"/>
          </p:nvPr>
        </p:nvSpPr>
        <p:spPr/>
        <p:txBody>
          <a:bodyPr/>
          <a:lstStyle/>
          <a:p>
            <a:pPr algn="l"/>
            <a:r>
              <a:rPr lang="en-US" b="1" i="0" dirty="0">
                <a:solidFill>
                  <a:srgbClr val="505050"/>
                </a:solidFill>
                <a:effectLst/>
                <a:latin typeface="HelveticaNeueW01-55Roma"/>
              </a:rPr>
              <a:t>0</a:t>
            </a:r>
            <a:r>
              <a:rPr lang="en-US" b="0" i="0" dirty="0">
                <a:solidFill>
                  <a:srgbClr val="505050"/>
                </a:solidFill>
                <a:effectLst/>
                <a:latin typeface="HelveticaNeueW01-55Roma"/>
              </a:rPr>
              <a:t> – Newly epithelialized for implanted venous access devices and infusion devices when the insertion site is healed and without signs and symptoms of infection.</a:t>
            </a:r>
          </a:p>
          <a:p>
            <a:pPr algn="l"/>
            <a:r>
              <a:rPr lang="en-US" b="1" i="0" dirty="0">
                <a:solidFill>
                  <a:srgbClr val="505050"/>
                </a:solidFill>
                <a:effectLst/>
                <a:latin typeface="HelveticaNeueW01-55Roma"/>
              </a:rPr>
              <a:t>1</a:t>
            </a:r>
            <a:r>
              <a:rPr lang="en-US" b="0" i="0" dirty="0">
                <a:solidFill>
                  <a:srgbClr val="505050"/>
                </a:solidFill>
                <a:effectLst/>
                <a:latin typeface="HelveticaNeueW01-55Roma"/>
              </a:rPr>
              <a:t> – Fully granulating: Enter Response 1 when a surgical wound has a wound bed filled with granulation tissue to the level of the surrounding skin; no dead space, no avascular tissue; no signs or symptoms of infection; wound edges are open.</a:t>
            </a:r>
          </a:p>
          <a:p>
            <a:pPr algn="l"/>
            <a:r>
              <a:rPr lang="en-US" b="1" i="0" dirty="0">
                <a:solidFill>
                  <a:srgbClr val="505050"/>
                </a:solidFill>
                <a:effectLst/>
                <a:latin typeface="HelveticaNeueW01-55Roma"/>
              </a:rPr>
              <a:t>2</a:t>
            </a:r>
            <a:r>
              <a:rPr lang="en-US" b="0" i="0" dirty="0">
                <a:solidFill>
                  <a:srgbClr val="505050"/>
                </a:solidFill>
                <a:effectLst/>
                <a:latin typeface="HelveticaNeueW01-55Roma"/>
              </a:rPr>
              <a:t> – Early/partial granulation: Enter Response 2 when ≥25% of the wound bed is covered with granulation tissue; there is minimal avascular tissue (that is, &lt;25% of the wound bed is covered with avascular tissue); no signs or symptoms of infection; wound edges open.</a:t>
            </a:r>
          </a:p>
          <a:p>
            <a:pPr algn="l"/>
            <a:r>
              <a:rPr lang="en-US" b="1" i="0" dirty="0">
                <a:solidFill>
                  <a:srgbClr val="505050"/>
                </a:solidFill>
                <a:effectLst/>
                <a:latin typeface="HelveticaNeueW01-55Roma"/>
              </a:rPr>
              <a:t>3</a:t>
            </a:r>
            <a:r>
              <a:rPr lang="en-US" b="0" i="0" dirty="0">
                <a:solidFill>
                  <a:srgbClr val="505050"/>
                </a:solidFill>
                <a:effectLst/>
                <a:latin typeface="HelveticaNeueW01-55Roma"/>
              </a:rPr>
              <a:t> – Not healing: Enter Response 3 when wound has ≥25% avascular tissue OR signs/symptoms of infection OR clean but non-granulating wound bed OR closed/hyperkeratotic wound edges OR persistent failure to improve despite appropriate comprehensive wound management. </a:t>
            </a:r>
          </a:p>
          <a:p>
            <a:pPr algn="l"/>
            <a:endParaRPr lang="en-US" b="0" i="0" dirty="0">
              <a:solidFill>
                <a:srgbClr val="505050"/>
              </a:solidFill>
              <a:effectLst/>
              <a:latin typeface="HelveticaNeueW01-55Roma"/>
            </a:endParaRPr>
          </a:p>
          <a:p>
            <a:pPr algn="l"/>
            <a:r>
              <a:rPr lang="en-US" b="0" i="0" dirty="0">
                <a:solidFill>
                  <a:srgbClr val="505050"/>
                </a:solidFill>
                <a:effectLst/>
                <a:latin typeface="HelveticaNeueW01-55Roma"/>
              </a:rPr>
              <a:t>Surgical wound with no granulation = Not Healing or Newly Epithelialized. </a:t>
            </a:r>
            <a:r>
              <a:rPr lang="en-US" b="1" i="0" dirty="0">
                <a:solidFill>
                  <a:srgbClr val="505050"/>
                </a:solidFill>
                <a:effectLst/>
                <a:latin typeface="HelveticaNeueW01-55Roma"/>
              </a:rPr>
              <a:t>UNLESS </a:t>
            </a:r>
            <a:r>
              <a:rPr lang="en-US" b="0" i="0" dirty="0">
                <a:solidFill>
                  <a:srgbClr val="505050"/>
                </a:solidFill>
                <a:effectLst/>
                <a:latin typeface="HelveticaNeueW01-55Roma"/>
              </a:rPr>
              <a:t>there is incisional separation, then can heal by secondary intention</a:t>
            </a:r>
          </a:p>
          <a:p>
            <a:endParaRPr lang="en-US" b="1" dirty="0"/>
          </a:p>
        </p:txBody>
      </p:sp>
      <p:sp>
        <p:nvSpPr>
          <p:cNvPr id="4" name="Slide Number Placeholder 3">
            <a:extLst>
              <a:ext uri="{FF2B5EF4-FFF2-40B4-BE49-F238E27FC236}">
                <a16:creationId xmlns:a16="http://schemas.microsoft.com/office/drawing/2014/main" id="{D3C445EF-772C-B75E-334C-B67E0D4F3D36}"/>
              </a:ext>
            </a:extLst>
          </p:cNvPr>
          <p:cNvSpPr>
            <a:spLocks noGrp="1"/>
          </p:cNvSpPr>
          <p:nvPr>
            <p:ph type="sldNum" sz="quarter" idx="5"/>
          </p:nvPr>
        </p:nvSpPr>
        <p:spPr/>
        <p:txBody>
          <a:bodyPr/>
          <a:lstStyle/>
          <a:p>
            <a:fld id="{467C2693-B012-4CAF-A54D-158D16B1A1E2}" type="slidenum">
              <a:rPr lang="en-US" smtClean="0"/>
              <a:t>38</a:t>
            </a:fld>
            <a:endParaRPr lang="en-US" dirty="0"/>
          </a:p>
        </p:txBody>
      </p:sp>
    </p:spTree>
    <p:extLst>
      <p:ext uri="{BB962C8B-B14F-4D97-AF65-F5344CB8AC3E}">
        <p14:creationId xmlns:p14="http://schemas.microsoft.com/office/powerpoint/2010/main" val="3477934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dsg- barrier to microorganisms, protect exposed nerves (decrease pain),</a:t>
            </a:r>
          </a:p>
          <a:p>
            <a:endParaRPr lang="en-US" dirty="0"/>
          </a:p>
          <a:p>
            <a:r>
              <a:rPr lang="en-US" dirty="0"/>
              <a:t>Wet wound, dressing must absorb exudate</a:t>
            </a:r>
          </a:p>
          <a:p>
            <a:r>
              <a:rPr lang="en-US" dirty="0"/>
              <a:t>Dry wound, dressing should donate moisture</a:t>
            </a:r>
          </a:p>
          <a:p>
            <a:endParaRPr lang="en-US" dirty="0"/>
          </a:p>
          <a:p>
            <a:r>
              <a:rPr lang="en-US" dirty="0"/>
              <a:t>If wound is too wet, healing can be delayed</a:t>
            </a:r>
          </a:p>
          <a:p>
            <a:r>
              <a:rPr lang="en-US" dirty="0"/>
              <a:t>Periwound maceration can cause additional ulceration and infection</a:t>
            </a:r>
          </a:p>
        </p:txBody>
      </p:sp>
      <p:sp>
        <p:nvSpPr>
          <p:cNvPr id="4" name="Slide Number Placeholder 3"/>
          <p:cNvSpPr>
            <a:spLocks noGrp="1"/>
          </p:cNvSpPr>
          <p:nvPr>
            <p:ph type="sldNum" sz="quarter" idx="5"/>
          </p:nvPr>
        </p:nvSpPr>
        <p:spPr/>
        <p:txBody>
          <a:bodyPr/>
          <a:lstStyle/>
          <a:p>
            <a:fld id="{467C2693-B012-4CAF-A54D-158D16B1A1E2}" type="slidenum">
              <a:rPr lang="en-US" smtClean="0"/>
              <a:t>39</a:t>
            </a:fld>
            <a:endParaRPr lang="en-US" dirty="0"/>
          </a:p>
        </p:txBody>
      </p:sp>
    </p:spTree>
    <p:extLst>
      <p:ext uri="{BB962C8B-B14F-4D97-AF65-F5344CB8AC3E}">
        <p14:creationId xmlns:p14="http://schemas.microsoft.com/office/powerpoint/2010/main" val="203686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4</a:t>
            </a:fld>
            <a:endParaRPr lang="en-US" dirty="0"/>
          </a:p>
        </p:txBody>
      </p:sp>
    </p:spTree>
    <p:extLst>
      <p:ext uri="{BB962C8B-B14F-4D97-AF65-F5344CB8AC3E}">
        <p14:creationId xmlns:p14="http://schemas.microsoft.com/office/powerpoint/2010/main" val="3024146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Gauze-  woven or non woven. Highly permeable, nonocclusive. Inexpensive, used for one time or short term use. USES frequent dsg changes, enzymatic debridement, packing</a:t>
            </a:r>
          </a:p>
          <a:p>
            <a:r>
              <a:rPr lang="en-US" dirty="0"/>
              <a:t>Impregnated gauze-  (e.g. xeroform, Adaptec)- mesh impregnated with petrolatum, bismuth or zinc.  Used as contact layer, requires secondary dsg.  Nonadherent.  Prevents wound from sticking to dsg. USES: burns, skin tears</a:t>
            </a:r>
          </a:p>
          <a:p>
            <a:r>
              <a:rPr lang="en-US" dirty="0"/>
              <a:t>Films- (e.g. Tegaderm)  permeable to water vapor, O2, CO2 but impermeable to bacteria and water. Very little absorption. Allow for visualization of wound.  USES: superficial wounds, donor graft sites, minimally dng wounds</a:t>
            </a:r>
          </a:p>
          <a:p>
            <a:r>
              <a:rPr lang="en-US" dirty="0"/>
              <a:t>Hydrogel (sheet, gel or impregnated gauze)- DONATE fluid to dry wounds. Permeable to gas and fluid. Almost nonadhesive, need secondary dressing.  USES: min/mod dng wounds, burns, padding to decrease shear, softening eschar</a:t>
            </a:r>
          </a:p>
          <a:p>
            <a:r>
              <a:rPr lang="en-US" dirty="0"/>
              <a:t>Foam: (e.g. allevyn, mepilex border, polymem)- pulls fluid away from wound bed and holds it. Permeable to gas but not bacteria.  USES: pressure ulcers, min to heavy exudate, DM ulcers, burns, venous ulcers</a:t>
            </a:r>
          </a:p>
          <a:p>
            <a:r>
              <a:rPr lang="en-US" dirty="0"/>
              <a:t>Hydrocolloid (e.g. duoderm): hydrophilic, vary in absorption. Absorb fluid slowly by swelling into gel like mass. Impermeable to water, O2 and bacteria (barrier for stool and urine) USES: partial to full thickness wounds, granular and necrotic wounds, minor burns, venous ulcers, sacral/coccyx pressure injuries</a:t>
            </a:r>
          </a:p>
        </p:txBody>
      </p:sp>
      <p:sp>
        <p:nvSpPr>
          <p:cNvPr id="4" name="Slide Number Placeholder 3"/>
          <p:cNvSpPr>
            <a:spLocks noGrp="1"/>
          </p:cNvSpPr>
          <p:nvPr>
            <p:ph type="sldNum" sz="quarter" idx="5"/>
          </p:nvPr>
        </p:nvSpPr>
        <p:spPr/>
        <p:txBody>
          <a:bodyPr/>
          <a:lstStyle/>
          <a:p>
            <a:fld id="{467C2693-B012-4CAF-A54D-158D16B1A1E2}" type="slidenum">
              <a:rPr lang="en-US" smtClean="0"/>
              <a:t>40</a:t>
            </a:fld>
            <a:endParaRPr lang="en-US" dirty="0"/>
          </a:p>
        </p:txBody>
      </p:sp>
    </p:spTree>
    <p:extLst>
      <p:ext uri="{BB962C8B-B14F-4D97-AF65-F5344CB8AC3E}">
        <p14:creationId xmlns:p14="http://schemas.microsoft.com/office/powerpoint/2010/main" val="3511449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Calcium Alginate- CA and NA fibers made from seaweed</a:t>
            </a:r>
          </a:p>
          <a:p>
            <a:r>
              <a:rPr lang="en-US" dirty="0"/>
              <a:t>Transforms to moist gel consistency promoting moist healing environment, absorbs 20x it’s weight</a:t>
            </a:r>
          </a:p>
          <a:p>
            <a:r>
              <a:rPr lang="en-US" dirty="0"/>
              <a:t>USES: moderate to heavy drainage, partial/full thickness wounds, stage III and IV PI’s, infected wounds. Can use as packing. Need secondary dressing. Be sure to clean old alginate off well. If not gelled, changing too soon or wound is not draining enough to warrant alginate dressing (will dry wound )</a:t>
            </a:r>
          </a:p>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41</a:t>
            </a:fld>
            <a:endParaRPr lang="en-US" dirty="0"/>
          </a:p>
        </p:txBody>
      </p:sp>
    </p:spTree>
    <p:extLst>
      <p:ext uri="{BB962C8B-B14F-4D97-AF65-F5344CB8AC3E}">
        <p14:creationId xmlns:p14="http://schemas.microsoft.com/office/powerpoint/2010/main" val="1868059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sheet education website</a:t>
            </a:r>
          </a:p>
        </p:txBody>
      </p:sp>
      <p:sp>
        <p:nvSpPr>
          <p:cNvPr id="4" name="Slide Number Placeholder 3"/>
          <p:cNvSpPr>
            <a:spLocks noGrp="1"/>
          </p:cNvSpPr>
          <p:nvPr>
            <p:ph type="sldNum" sz="quarter" idx="5"/>
          </p:nvPr>
        </p:nvSpPr>
        <p:spPr/>
        <p:txBody>
          <a:bodyPr/>
          <a:lstStyle/>
          <a:p>
            <a:fld id="{467C2693-B012-4CAF-A54D-158D16B1A1E2}" type="slidenum">
              <a:rPr lang="en-US" smtClean="0"/>
              <a:t>42</a:t>
            </a:fld>
            <a:endParaRPr lang="en-US" dirty="0"/>
          </a:p>
        </p:txBody>
      </p:sp>
    </p:spTree>
    <p:extLst>
      <p:ext uri="{BB962C8B-B14F-4D97-AF65-F5344CB8AC3E}">
        <p14:creationId xmlns:p14="http://schemas.microsoft.com/office/powerpoint/2010/main" val="434400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sheet education website</a:t>
            </a:r>
          </a:p>
        </p:txBody>
      </p:sp>
      <p:sp>
        <p:nvSpPr>
          <p:cNvPr id="4" name="Slide Number Placeholder 3"/>
          <p:cNvSpPr>
            <a:spLocks noGrp="1"/>
          </p:cNvSpPr>
          <p:nvPr>
            <p:ph type="sldNum" sz="quarter" idx="5"/>
          </p:nvPr>
        </p:nvSpPr>
        <p:spPr/>
        <p:txBody>
          <a:bodyPr/>
          <a:lstStyle/>
          <a:p>
            <a:fld id="{467C2693-B012-4CAF-A54D-158D16B1A1E2}" type="slidenum">
              <a:rPr lang="en-US" smtClean="0"/>
              <a:t>43</a:t>
            </a:fld>
            <a:endParaRPr lang="en-US" dirty="0"/>
          </a:p>
        </p:txBody>
      </p:sp>
    </p:spTree>
    <p:extLst>
      <p:ext uri="{BB962C8B-B14F-4D97-AF65-F5344CB8AC3E}">
        <p14:creationId xmlns:p14="http://schemas.microsoft.com/office/powerpoint/2010/main" val="4236287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44</a:t>
            </a:fld>
            <a:endParaRPr lang="en-US" dirty="0"/>
          </a:p>
        </p:txBody>
      </p:sp>
    </p:spTree>
    <p:extLst>
      <p:ext uri="{BB962C8B-B14F-4D97-AF65-F5344CB8AC3E}">
        <p14:creationId xmlns:p14="http://schemas.microsoft.com/office/powerpoint/2010/main" val="1719042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sheet education website</a:t>
            </a:r>
          </a:p>
        </p:txBody>
      </p:sp>
      <p:sp>
        <p:nvSpPr>
          <p:cNvPr id="4" name="Slide Number Placeholder 3"/>
          <p:cNvSpPr>
            <a:spLocks noGrp="1"/>
          </p:cNvSpPr>
          <p:nvPr>
            <p:ph type="sldNum" sz="quarter" idx="5"/>
          </p:nvPr>
        </p:nvSpPr>
        <p:spPr/>
        <p:txBody>
          <a:bodyPr/>
          <a:lstStyle/>
          <a:p>
            <a:fld id="{467C2693-B012-4CAF-A54D-158D16B1A1E2}" type="slidenum">
              <a:rPr lang="en-US" smtClean="0"/>
              <a:t>45</a:t>
            </a:fld>
            <a:endParaRPr lang="en-US" dirty="0"/>
          </a:p>
        </p:txBody>
      </p:sp>
    </p:spTree>
    <p:extLst>
      <p:ext uri="{BB962C8B-B14F-4D97-AF65-F5344CB8AC3E}">
        <p14:creationId xmlns:p14="http://schemas.microsoft.com/office/powerpoint/2010/main" val="2663844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2693-B012-4CAF-A54D-158D16B1A1E2}" type="slidenum">
              <a:rPr lang="en-US" smtClean="0"/>
              <a:t>46</a:t>
            </a:fld>
            <a:endParaRPr lang="en-US" dirty="0"/>
          </a:p>
        </p:txBody>
      </p:sp>
    </p:spTree>
    <p:extLst>
      <p:ext uri="{BB962C8B-B14F-4D97-AF65-F5344CB8AC3E}">
        <p14:creationId xmlns:p14="http://schemas.microsoft.com/office/powerpoint/2010/main" val="339212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2693-B012-4CAF-A54D-158D16B1A1E2}" type="slidenum">
              <a:rPr lang="en-US" smtClean="0"/>
              <a:t>5</a:t>
            </a:fld>
            <a:endParaRPr lang="en-US" dirty="0"/>
          </a:p>
        </p:txBody>
      </p:sp>
    </p:spTree>
    <p:extLst>
      <p:ext uri="{BB962C8B-B14F-4D97-AF65-F5344CB8AC3E}">
        <p14:creationId xmlns:p14="http://schemas.microsoft.com/office/powerpoint/2010/main" val="330501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2693-B012-4CAF-A54D-158D16B1A1E2}" type="slidenum">
              <a:rPr lang="en-US" smtClean="0"/>
              <a:t>6</a:t>
            </a:fld>
            <a:endParaRPr lang="en-US" dirty="0"/>
          </a:p>
        </p:txBody>
      </p:sp>
    </p:spTree>
    <p:extLst>
      <p:ext uri="{BB962C8B-B14F-4D97-AF65-F5344CB8AC3E}">
        <p14:creationId xmlns:p14="http://schemas.microsoft.com/office/powerpoint/2010/main" val="81777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D252-43BF-85CA-75C9-00C0ACD10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15C26-05B1-6E38-F95D-A959FD7EF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6EA32-465C-5827-AED1-7B931D8B08E2}"/>
              </a:ext>
            </a:extLst>
          </p:cNvPr>
          <p:cNvSpPr>
            <a:spLocks noGrp="1"/>
          </p:cNvSpPr>
          <p:nvPr>
            <p:ph type="body" idx="1"/>
          </p:nvPr>
        </p:nvSpPr>
        <p:spPr/>
        <p:txBody>
          <a:bodyPr/>
          <a:lstStyle/>
          <a:p>
            <a:endParaRPr lang="en-US" sz="2500" i="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7BA6A68-CC20-6F8C-E6C8-400B46F718FB}"/>
              </a:ext>
            </a:extLst>
          </p:cNvPr>
          <p:cNvSpPr>
            <a:spLocks noGrp="1"/>
          </p:cNvSpPr>
          <p:nvPr>
            <p:ph type="sldNum" sz="quarter" idx="5"/>
          </p:nvPr>
        </p:nvSpPr>
        <p:spPr/>
        <p:txBody>
          <a:bodyPr/>
          <a:lstStyle/>
          <a:p>
            <a:fld id="{467C2693-B012-4CAF-A54D-158D16B1A1E2}" type="slidenum">
              <a:rPr lang="en-US" smtClean="0"/>
              <a:t>7</a:t>
            </a:fld>
            <a:endParaRPr lang="en-US" dirty="0"/>
          </a:p>
        </p:txBody>
      </p:sp>
    </p:spTree>
    <p:extLst>
      <p:ext uri="{BB962C8B-B14F-4D97-AF65-F5344CB8AC3E}">
        <p14:creationId xmlns:p14="http://schemas.microsoft.com/office/powerpoint/2010/main" val="396085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phases of wound healing</a:t>
            </a:r>
          </a:p>
          <a:p>
            <a:r>
              <a:rPr lang="en-US" dirty="0"/>
              <a:t>Hemostasis: Bleeding activates series of events designed to control blood loss, establish bacterial control and form a plug to close the damages site.</a:t>
            </a:r>
          </a:p>
          <a:p>
            <a:r>
              <a:rPr lang="en-US" dirty="0"/>
              <a:t>Inflammation:  Coordinated effort by variety of cells to heal the wound-  lymphocytes (immunity and Ab production), macrophages destroy bacteria and secrete growth factors. Fibroblasts recruit immune cells to injury site.        </a:t>
            </a:r>
          </a:p>
          <a:p>
            <a:r>
              <a:rPr lang="en-US" dirty="0"/>
              <a:t>Proliferation: New tissues built, wound closes  (lasts 4-21 days).  Granulation tissue- temporary latticework of vascularized connective tissue that fills wound.  Epithelization- wound resurfaced with keratinocytes- cannot migrate over nonviable tissue.</a:t>
            </a:r>
          </a:p>
          <a:p>
            <a:r>
              <a:rPr lang="en-US" dirty="0"/>
              <a:t>Remodeling:  strengthening and reorganization of granulation tissue matrix .   Continues for up to 2 years after wound closure</a:t>
            </a:r>
          </a:p>
        </p:txBody>
      </p:sp>
      <p:sp>
        <p:nvSpPr>
          <p:cNvPr id="4" name="Slide Number Placeholder 3"/>
          <p:cNvSpPr>
            <a:spLocks noGrp="1"/>
          </p:cNvSpPr>
          <p:nvPr>
            <p:ph type="sldNum" sz="quarter" idx="5"/>
          </p:nvPr>
        </p:nvSpPr>
        <p:spPr/>
        <p:txBody>
          <a:bodyPr/>
          <a:lstStyle/>
          <a:p>
            <a:fld id="{467C2693-B012-4CAF-A54D-158D16B1A1E2}" type="slidenum">
              <a:rPr lang="en-US" smtClean="0"/>
              <a:t>8</a:t>
            </a:fld>
            <a:endParaRPr lang="en-US" dirty="0"/>
          </a:p>
        </p:txBody>
      </p:sp>
    </p:spTree>
    <p:extLst>
      <p:ext uri="{BB962C8B-B14F-4D97-AF65-F5344CB8AC3E}">
        <p14:creationId xmlns:p14="http://schemas.microsoft.com/office/powerpoint/2010/main" val="337185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500" i="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67C2693-B012-4CAF-A54D-158D16B1A1E2}" type="slidenum">
              <a:rPr lang="en-US" smtClean="0"/>
              <a:t>9</a:t>
            </a:fld>
            <a:endParaRPr lang="en-US" dirty="0"/>
          </a:p>
        </p:txBody>
      </p:sp>
    </p:spTree>
    <p:extLst>
      <p:ext uri="{BB962C8B-B14F-4D97-AF65-F5344CB8AC3E}">
        <p14:creationId xmlns:p14="http://schemas.microsoft.com/office/powerpoint/2010/main" val="292821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BBD8-50B6-FD22-11A5-4A52EF8DD1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897ED8-CCD6-AB84-383B-4ACEC4BDEE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B8D7D1-18E0-9EFD-1270-764FFF0BB4D8}"/>
              </a:ext>
            </a:extLst>
          </p:cNvPr>
          <p:cNvSpPr>
            <a:spLocks noGrp="1"/>
          </p:cNvSpPr>
          <p:nvPr>
            <p:ph type="dt" sz="half" idx="10"/>
          </p:nvPr>
        </p:nvSpPr>
        <p:spPr/>
        <p:txBody>
          <a:bodyPr/>
          <a:lstStyle/>
          <a:p>
            <a:fld id="{1AF68C97-1A77-4C60-92FD-4171DFCDE991}" type="datetime1">
              <a:rPr lang="en-US" smtClean="0"/>
              <a:t>8/14/2025</a:t>
            </a:fld>
            <a:endParaRPr lang="en-US" dirty="0"/>
          </a:p>
        </p:txBody>
      </p:sp>
      <p:sp>
        <p:nvSpPr>
          <p:cNvPr id="5" name="Footer Placeholder 4">
            <a:extLst>
              <a:ext uri="{FF2B5EF4-FFF2-40B4-BE49-F238E27FC236}">
                <a16:creationId xmlns:a16="http://schemas.microsoft.com/office/drawing/2014/main" id="{FF5DC471-7865-16D7-FBBA-E3E324C0E817}"/>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6" name="Slide Number Placeholder 5">
            <a:extLst>
              <a:ext uri="{FF2B5EF4-FFF2-40B4-BE49-F238E27FC236}">
                <a16:creationId xmlns:a16="http://schemas.microsoft.com/office/drawing/2014/main" id="{56D839DB-8155-EAF9-1269-36E68FF7590D}"/>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320812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A8E0-2229-F9D0-8864-FB5CA1AC27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EE702B-F235-9A3A-3A2D-633A462CA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33ED8-01E5-5FEC-4B57-15EBEA985305}"/>
              </a:ext>
            </a:extLst>
          </p:cNvPr>
          <p:cNvSpPr>
            <a:spLocks noGrp="1"/>
          </p:cNvSpPr>
          <p:nvPr>
            <p:ph type="dt" sz="half" idx="10"/>
          </p:nvPr>
        </p:nvSpPr>
        <p:spPr/>
        <p:txBody>
          <a:bodyPr/>
          <a:lstStyle/>
          <a:p>
            <a:fld id="{6EE6DB29-C19C-4735-A9E5-6E7BF2BC959F}" type="datetime1">
              <a:rPr lang="en-US" smtClean="0"/>
              <a:t>8/14/2025</a:t>
            </a:fld>
            <a:endParaRPr lang="en-US" dirty="0"/>
          </a:p>
        </p:txBody>
      </p:sp>
      <p:sp>
        <p:nvSpPr>
          <p:cNvPr id="5" name="Footer Placeholder 4">
            <a:extLst>
              <a:ext uri="{FF2B5EF4-FFF2-40B4-BE49-F238E27FC236}">
                <a16:creationId xmlns:a16="http://schemas.microsoft.com/office/drawing/2014/main" id="{5D5216CD-F110-AD89-99A5-3282335430F2}"/>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6" name="Slide Number Placeholder 5">
            <a:extLst>
              <a:ext uri="{FF2B5EF4-FFF2-40B4-BE49-F238E27FC236}">
                <a16:creationId xmlns:a16="http://schemas.microsoft.com/office/drawing/2014/main" id="{2C3D1FD3-148C-7CA4-4498-58411BBDC544}"/>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115463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5E5F9-B01E-E305-B5DA-238355A13E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052FD7-0935-49B3-34E4-5DD239348D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621A4-F919-622E-4463-B4E5A5882ED1}"/>
              </a:ext>
            </a:extLst>
          </p:cNvPr>
          <p:cNvSpPr>
            <a:spLocks noGrp="1"/>
          </p:cNvSpPr>
          <p:nvPr>
            <p:ph type="dt" sz="half" idx="10"/>
          </p:nvPr>
        </p:nvSpPr>
        <p:spPr/>
        <p:txBody>
          <a:bodyPr/>
          <a:lstStyle/>
          <a:p>
            <a:fld id="{1DDE1DFA-3CE9-40B4-9874-0D9962307112}" type="datetime1">
              <a:rPr lang="en-US" smtClean="0"/>
              <a:t>8/14/2025</a:t>
            </a:fld>
            <a:endParaRPr lang="en-US" dirty="0"/>
          </a:p>
        </p:txBody>
      </p:sp>
      <p:sp>
        <p:nvSpPr>
          <p:cNvPr id="5" name="Footer Placeholder 4">
            <a:extLst>
              <a:ext uri="{FF2B5EF4-FFF2-40B4-BE49-F238E27FC236}">
                <a16:creationId xmlns:a16="http://schemas.microsoft.com/office/drawing/2014/main" id="{DB3E1D44-89B4-7415-237D-8BC45E4A5070}"/>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6" name="Slide Number Placeholder 5">
            <a:extLst>
              <a:ext uri="{FF2B5EF4-FFF2-40B4-BE49-F238E27FC236}">
                <a16:creationId xmlns:a16="http://schemas.microsoft.com/office/drawing/2014/main" id="{E744701A-3163-24E9-9377-EFF30E84E189}"/>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2200206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ver_1">
    <p:bg>
      <p:bgPr>
        <a:solidFill>
          <a:srgbClr val="00308C"/>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555419"/>
            <a:ext cx="6026150" cy="1897917"/>
          </a:xfrm>
        </p:spPr>
        <p:txBody>
          <a:bodyPr tIns="0" rIns="0" bIns="0" anchor="b" anchorCtr="0"/>
          <a:lstStyle>
            <a:lvl1pPr>
              <a:lnSpc>
                <a:spcPct val="92000"/>
              </a:lnSpc>
              <a:defRPr sz="44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53336"/>
            <a:ext cx="6026150" cy="592504"/>
          </a:xfrm>
        </p:spPr>
        <p:txBody>
          <a:bodyPr tIns="91440" bIns="0" anchor="t" anchorCtr="0"/>
          <a:lstStyle>
            <a:lvl1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045840"/>
            <a:ext cx="6026148" cy="329563"/>
          </a:xfrm>
          <a:prstGeom prst="rect">
            <a:avLst/>
          </a:prstGeom>
        </p:spPr>
        <p:txBody>
          <a:bodyPr lIns="0" tIns="91440" rIns="0" bIns="0" anchor="t" anchorCtr="0"/>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1000">
                <a:solidFill>
                  <a:schemeClr val="bg1"/>
                </a:solidFill>
              </a:defRPr>
            </a:lvl7pPr>
            <a:lvl8pPr>
              <a:defRPr sz="1000">
                <a:solidFill>
                  <a:schemeClr val="bg1"/>
                </a:solidFill>
              </a:defRPr>
            </a:lvl8pPr>
            <a:lvl9pPr marL="0">
              <a:defRPr sz="1000">
                <a:solidFill>
                  <a:schemeClr val="bg1"/>
                </a:solidFill>
              </a:defRPr>
            </a:lvl9pPr>
          </a:lstStyle>
          <a:p>
            <a:endParaRPr lang="en-US" dirty="0"/>
          </a:p>
        </p:txBody>
      </p:sp>
      <p:sp>
        <p:nvSpPr>
          <p:cNvPr id="14" name="Picture 5">
            <a:extLst>
              <a:ext uri="{FF2B5EF4-FFF2-40B4-BE49-F238E27FC236}">
                <a16:creationId xmlns:a16="http://schemas.microsoft.com/office/drawing/2014/main" id="{F8D10F0C-A443-ED48-B17D-58DDFDE68BC8}"/>
              </a:ext>
            </a:extLst>
          </p:cNvPr>
          <p:cNvSpPr/>
          <p:nvPr/>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grpSp>
        <p:nvGrpSpPr>
          <p:cNvPr id="13" name="Group 12">
            <a:extLst>
              <a:ext uri="{FF2B5EF4-FFF2-40B4-BE49-F238E27FC236}">
                <a16:creationId xmlns:a16="http://schemas.microsoft.com/office/drawing/2014/main" id="{DAD16B10-83D4-C541-81EE-B7789EA32D5E}"/>
              </a:ext>
            </a:extLst>
          </p:cNvPr>
          <p:cNvGrpSpPr/>
          <p:nvPr/>
        </p:nvGrpSpPr>
        <p:grpSpPr>
          <a:xfrm>
            <a:off x="6215270" y="881270"/>
            <a:ext cx="5976730" cy="5976730"/>
            <a:chOff x="6215270" y="881270"/>
            <a:chExt cx="5976730" cy="5976730"/>
          </a:xfrm>
        </p:grpSpPr>
        <p:sp>
          <p:nvSpPr>
            <p:cNvPr id="8" name="Freeform 7">
              <a:extLst>
                <a:ext uri="{FF2B5EF4-FFF2-40B4-BE49-F238E27FC236}">
                  <a16:creationId xmlns:a16="http://schemas.microsoft.com/office/drawing/2014/main" id="{E2F0F27C-199B-B446-9216-46D2753DF4C2}"/>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6C97FAAC-234E-ED49-A209-A2E3757D7ACC}"/>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3031F25-235B-8944-8676-4CEAA57DB98A}"/>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dirty="0"/>
            </a:p>
          </p:txBody>
        </p:sp>
      </p:grpSp>
      <p:sp>
        <p:nvSpPr>
          <p:cNvPr id="15" name="TextBox 14">
            <a:extLst>
              <a:ext uri="{FF2B5EF4-FFF2-40B4-BE49-F238E27FC236}">
                <a16:creationId xmlns:a16="http://schemas.microsoft.com/office/drawing/2014/main" id="{17215CF7-890F-4B4C-BBA6-11E26CFFDEAB}"/>
              </a:ext>
            </a:extLst>
          </p:cNvPr>
          <p:cNvSpPr txBox="1"/>
          <p:nvPr/>
        </p:nvSpPr>
        <p:spPr>
          <a:xfrm>
            <a:off x="-1075334" y="275051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C3D31271-87BE-BE49-B8A2-6E7280FE7CE0}"/>
              </a:ext>
            </a:extLst>
          </p:cNvPr>
          <p:cNvSpPr txBox="1"/>
          <p:nvPr/>
        </p:nvSpPr>
        <p:spPr>
          <a:xfrm>
            <a:off x="-863194" y="1367942"/>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C27A68D-AF1F-CA4C-B1D3-4D996FE7C042}"/>
              </a:ext>
            </a:extLst>
          </p:cNvPr>
          <p:cNvSpPr txBox="1"/>
          <p:nvPr/>
        </p:nvSpPr>
        <p:spPr>
          <a:xfrm>
            <a:off x="-1243584" y="273588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36550053-6743-4844-BB60-F3F0FBC6C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5137" y="461963"/>
            <a:ext cx="2543937" cy="532257"/>
          </a:xfrm>
          <a:prstGeom prst="rect">
            <a:avLst/>
          </a:prstGeom>
        </p:spPr>
      </p:pic>
    </p:spTree>
    <p:extLst>
      <p:ext uri="{BB962C8B-B14F-4D97-AF65-F5344CB8AC3E}">
        <p14:creationId xmlns:p14="http://schemas.microsoft.com/office/powerpoint/2010/main" val="253539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losing slide">
    <p:bg>
      <p:bgPr>
        <a:solidFill>
          <a:srgbClr val="00308C"/>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82C0473-A33B-8443-AAAF-C0D273FA0577}"/>
              </a:ext>
            </a:extLst>
          </p:cNvPr>
          <p:cNvGrpSpPr/>
          <p:nvPr/>
        </p:nvGrpSpPr>
        <p:grpSpPr>
          <a:xfrm rot="16200000">
            <a:off x="0" y="0"/>
            <a:ext cx="6858000" cy="6858000"/>
            <a:chOff x="0" y="0"/>
            <a:chExt cx="4736592" cy="4736592"/>
          </a:xfrm>
        </p:grpSpPr>
        <p:sp>
          <p:nvSpPr>
            <p:cNvPr id="15" name="Freeform 14">
              <a:extLst>
                <a:ext uri="{FF2B5EF4-FFF2-40B4-BE49-F238E27FC236}">
                  <a16:creationId xmlns:a16="http://schemas.microsoft.com/office/drawing/2014/main" id="{8B19B7C6-F90C-E44B-A8D9-09BF9E65502B}"/>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122796-1459-F149-A7D7-488A351C001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DFB715B-AE14-0142-B8CD-39F991F9622E}"/>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dirty="0"/>
            </a:p>
          </p:txBody>
        </p:sp>
      </p:grpSp>
      <p:sp>
        <p:nvSpPr>
          <p:cNvPr id="18" name="Picture 5">
            <a:extLst>
              <a:ext uri="{FF2B5EF4-FFF2-40B4-BE49-F238E27FC236}">
                <a16:creationId xmlns:a16="http://schemas.microsoft.com/office/drawing/2014/main" id="{95076584-F237-5743-A5C4-537CA347A0C1}"/>
              </a:ext>
            </a:extLst>
          </p:cNvPr>
          <p:cNvSpPr/>
          <p:nvPr/>
        </p:nvSpPr>
        <p:spPr>
          <a:xfrm>
            <a:off x="457200"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8240712" y="2579483"/>
            <a:ext cx="3486149" cy="1693464"/>
          </a:xfrm>
        </p:spPr>
        <p:txBody>
          <a:bodyPr tIns="0" rIns="0" bIns="0" anchor="ctr" anchorCtr="0"/>
          <a:lstStyle>
            <a:lvl1pPr>
              <a:lnSpc>
                <a:spcPct val="92000"/>
              </a:lnSpc>
              <a:defRPr sz="4400" b="0">
                <a:solidFill>
                  <a:schemeClr val="bg1"/>
                </a:solidFill>
              </a:defRPr>
            </a:lvl1pPr>
          </a:lstStyle>
          <a:p>
            <a:r>
              <a:rPr lang="en-US"/>
              <a:t>Click to edit Master title style</a:t>
            </a:r>
          </a:p>
        </p:txBody>
      </p:sp>
      <p:sp>
        <p:nvSpPr>
          <p:cNvPr id="8" name="Text Placeholder 15">
            <a:extLst>
              <a:ext uri="{FF2B5EF4-FFF2-40B4-BE49-F238E27FC236}">
                <a16:creationId xmlns:a16="http://schemas.microsoft.com/office/drawing/2014/main" id="{CCA19DE8-1AFB-114F-AF92-C355DCABAC50}"/>
              </a:ext>
            </a:extLst>
          </p:cNvPr>
          <p:cNvSpPr>
            <a:spLocks noGrp="1"/>
          </p:cNvSpPr>
          <p:nvPr>
            <p:ph type="body" sz="quarter" idx="19"/>
          </p:nvPr>
        </p:nvSpPr>
        <p:spPr>
          <a:xfrm>
            <a:off x="8237533" y="4272947"/>
            <a:ext cx="3489327" cy="1873853"/>
          </a:xfrm>
        </p:spPr>
        <p:txBody>
          <a:bodyPr tIns="0" bIns="91440" anchor="b"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1"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Click to edit Master text styles</a:t>
            </a:r>
          </a:p>
        </p:txBody>
      </p:sp>
      <p:sp>
        <p:nvSpPr>
          <p:cNvPr id="2" name="TextBox 1">
            <a:extLst>
              <a:ext uri="{FF2B5EF4-FFF2-40B4-BE49-F238E27FC236}">
                <a16:creationId xmlns:a16="http://schemas.microsoft.com/office/drawing/2014/main" id="{EFA81589-6DD6-614A-8FDE-B20F17C2DF5C}"/>
              </a:ext>
            </a:extLst>
          </p:cNvPr>
          <p:cNvSpPr txBox="1"/>
          <p:nvPr/>
        </p:nvSpPr>
        <p:spPr>
          <a:xfrm>
            <a:off x="8240712" y="6146800"/>
            <a:ext cx="3489326" cy="249238"/>
          </a:xfrm>
          <a:prstGeom prst="rect">
            <a:avLst/>
          </a:prstGeom>
          <a:noFill/>
        </p:spPr>
        <p:txBody>
          <a:bodyPr wrap="square" lIns="0" tIns="0" rIns="0" bIns="0" rtlCol="0" anchor="b" anchorCtr="0">
            <a:normAutofit/>
          </a:bodyPr>
          <a:lstStyle/>
          <a:p>
            <a:pPr marL="0" indent="-3657600" algn="l">
              <a:spcAft>
                <a:spcPts val="600"/>
              </a:spcAft>
            </a:pPr>
            <a:r>
              <a:rPr lang="en-US" sz="1200" b="0" i="0" dirty="0">
                <a:solidFill>
                  <a:schemeClr val="bg1"/>
                </a:solidFill>
                <a:latin typeface="+mn-lt"/>
                <a:ea typeface="Roboto" panose="02000000000000000000" pitchFamily="2" charset="0"/>
                <a:cs typeface="Times New Roman" panose="02020603050405020304" pitchFamily="18" charset="0"/>
              </a:rPr>
              <a:t>tuftsmedicine.org</a:t>
            </a:r>
          </a:p>
        </p:txBody>
      </p:sp>
      <p:pic>
        <p:nvPicPr>
          <p:cNvPr id="34" name="Graphic 33">
            <a:extLst>
              <a:ext uri="{FF2B5EF4-FFF2-40B4-BE49-F238E27FC236}">
                <a16:creationId xmlns:a16="http://schemas.microsoft.com/office/drawing/2014/main" id="{736D22EC-29D3-A747-8687-A2D5F96352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685800"/>
            <a:ext cx="2543937" cy="532257"/>
          </a:xfrm>
          <a:prstGeom prst="rect">
            <a:avLst/>
          </a:prstGeom>
        </p:spPr>
      </p:pic>
    </p:spTree>
    <p:extLst>
      <p:ext uri="{BB962C8B-B14F-4D97-AF65-F5344CB8AC3E}">
        <p14:creationId xmlns:p14="http://schemas.microsoft.com/office/powerpoint/2010/main" val="3445794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6B0A-B0AD-4E34-C659-1AF3BF33B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0547BA-6401-74C8-821A-A13C1D8A45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4A88A-9A29-C9CA-79A1-FF16BBC2B4FD}"/>
              </a:ext>
            </a:extLst>
          </p:cNvPr>
          <p:cNvSpPr>
            <a:spLocks noGrp="1"/>
          </p:cNvSpPr>
          <p:nvPr>
            <p:ph type="dt" sz="half" idx="10"/>
          </p:nvPr>
        </p:nvSpPr>
        <p:spPr/>
        <p:txBody>
          <a:bodyPr/>
          <a:lstStyle/>
          <a:p>
            <a:fld id="{85BCB2CD-C0AF-49D1-9DCE-CBB582347FEF}" type="datetime1">
              <a:rPr lang="en-US" smtClean="0"/>
              <a:t>8/14/2025</a:t>
            </a:fld>
            <a:endParaRPr lang="en-US" dirty="0"/>
          </a:p>
        </p:txBody>
      </p:sp>
      <p:sp>
        <p:nvSpPr>
          <p:cNvPr id="5" name="Footer Placeholder 4">
            <a:extLst>
              <a:ext uri="{FF2B5EF4-FFF2-40B4-BE49-F238E27FC236}">
                <a16:creationId xmlns:a16="http://schemas.microsoft.com/office/drawing/2014/main" id="{2B3A80FA-E82D-13DB-8E33-DDD5FA4508A7}"/>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6" name="Slide Number Placeholder 5">
            <a:extLst>
              <a:ext uri="{FF2B5EF4-FFF2-40B4-BE49-F238E27FC236}">
                <a16:creationId xmlns:a16="http://schemas.microsoft.com/office/drawing/2014/main" id="{3EE52B0B-ECB3-086B-EBAA-7368084EE365}"/>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247415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6072-583A-D8FF-5A61-BEE14AFC9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F90691-E2BC-DC75-F422-808657374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09583-3204-D678-63F6-6041AA5FC26F}"/>
              </a:ext>
            </a:extLst>
          </p:cNvPr>
          <p:cNvSpPr>
            <a:spLocks noGrp="1"/>
          </p:cNvSpPr>
          <p:nvPr>
            <p:ph type="dt" sz="half" idx="10"/>
          </p:nvPr>
        </p:nvSpPr>
        <p:spPr/>
        <p:txBody>
          <a:bodyPr/>
          <a:lstStyle/>
          <a:p>
            <a:fld id="{95FA9580-DB75-44D8-8CB0-555900D8F4A5}" type="datetime1">
              <a:rPr lang="en-US" smtClean="0"/>
              <a:t>8/14/2025</a:t>
            </a:fld>
            <a:endParaRPr lang="en-US" dirty="0"/>
          </a:p>
        </p:txBody>
      </p:sp>
      <p:sp>
        <p:nvSpPr>
          <p:cNvPr id="5" name="Footer Placeholder 4">
            <a:extLst>
              <a:ext uri="{FF2B5EF4-FFF2-40B4-BE49-F238E27FC236}">
                <a16:creationId xmlns:a16="http://schemas.microsoft.com/office/drawing/2014/main" id="{EF729309-5221-9125-06F4-AE22838F29FD}"/>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6" name="Slide Number Placeholder 5">
            <a:extLst>
              <a:ext uri="{FF2B5EF4-FFF2-40B4-BE49-F238E27FC236}">
                <a16:creationId xmlns:a16="http://schemas.microsoft.com/office/drawing/2014/main" id="{E60C70A4-9E41-76FE-3AF2-67C41C2D1BCF}"/>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389643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160D-83E7-7CD0-CCAA-27808BD4F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B09D59-C566-0388-A250-25C391833D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3AFDE-7ADF-8023-5D8D-8135AA26B2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DC585-1B51-6F45-F97B-52973D5E581C}"/>
              </a:ext>
            </a:extLst>
          </p:cNvPr>
          <p:cNvSpPr>
            <a:spLocks noGrp="1"/>
          </p:cNvSpPr>
          <p:nvPr>
            <p:ph type="dt" sz="half" idx="10"/>
          </p:nvPr>
        </p:nvSpPr>
        <p:spPr/>
        <p:txBody>
          <a:bodyPr/>
          <a:lstStyle/>
          <a:p>
            <a:fld id="{CADB0BDB-71B2-46AA-86F9-3BC1E12C1C63}" type="datetime1">
              <a:rPr lang="en-US" smtClean="0"/>
              <a:t>8/14/2025</a:t>
            </a:fld>
            <a:endParaRPr lang="en-US" dirty="0"/>
          </a:p>
        </p:txBody>
      </p:sp>
      <p:sp>
        <p:nvSpPr>
          <p:cNvPr id="6" name="Footer Placeholder 5">
            <a:extLst>
              <a:ext uri="{FF2B5EF4-FFF2-40B4-BE49-F238E27FC236}">
                <a16:creationId xmlns:a16="http://schemas.microsoft.com/office/drawing/2014/main" id="{B37AA77D-1BB3-D990-5B36-DD5B42EB9D5F}"/>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7" name="Slide Number Placeholder 6">
            <a:extLst>
              <a:ext uri="{FF2B5EF4-FFF2-40B4-BE49-F238E27FC236}">
                <a16:creationId xmlns:a16="http://schemas.microsoft.com/office/drawing/2014/main" id="{918B9AB8-46D6-FC7F-1711-A211DA28CC30}"/>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218591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EE09-2DA4-0AA6-5FFB-7A95243578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9F4385-258B-C1CA-B2DC-F5A6241B7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EBB027-E76C-3E3D-5687-AB56AE541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0A1E70-3DB9-A380-8776-DD718676B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BA0374-1E84-EF7A-0BE1-E19CECC62F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94E3A1-0FD9-2A7A-DDD0-DCFF1339DBA3}"/>
              </a:ext>
            </a:extLst>
          </p:cNvPr>
          <p:cNvSpPr>
            <a:spLocks noGrp="1"/>
          </p:cNvSpPr>
          <p:nvPr>
            <p:ph type="dt" sz="half" idx="10"/>
          </p:nvPr>
        </p:nvSpPr>
        <p:spPr/>
        <p:txBody>
          <a:bodyPr/>
          <a:lstStyle/>
          <a:p>
            <a:fld id="{7C42A56C-DF63-40F0-89F6-A2682104248F}" type="datetime1">
              <a:rPr lang="en-US" smtClean="0"/>
              <a:t>8/14/2025</a:t>
            </a:fld>
            <a:endParaRPr lang="en-US" dirty="0"/>
          </a:p>
        </p:txBody>
      </p:sp>
      <p:sp>
        <p:nvSpPr>
          <p:cNvPr id="8" name="Footer Placeholder 7">
            <a:extLst>
              <a:ext uri="{FF2B5EF4-FFF2-40B4-BE49-F238E27FC236}">
                <a16:creationId xmlns:a16="http://schemas.microsoft.com/office/drawing/2014/main" id="{91F55B67-CB4A-2012-5376-511A682F1834}"/>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9" name="Slide Number Placeholder 8">
            <a:extLst>
              <a:ext uri="{FF2B5EF4-FFF2-40B4-BE49-F238E27FC236}">
                <a16:creationId xmlns:a16="http://schemas.microsoft.com/office/drawing/2014/main" id="{6D175D00-00D9-901B-0E8F-4D9B070CF65B}"/>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1389217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1D37-ACE8-B532-6724-7E476C27B2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1F3855-B205-125B-7A3F-75D5EBA4CF44}"/>
              </a:ext>
            </a:extLst>
          </p:cNvPr>
          <p:cNvSpPr>
            <a:spLocks noGrp="1"/>
          </p:cNvSpPr>
          <p:nvPr>
            <p:ph type="dt" sz="half" idx="10"/>
          </p:nvPr>
        </p:nvSpPr>
        <p:spPr/>
        <p:txBody>
          <a:bodyPr/>
          <a:lstStyle/>
          <a:p>
            <a:fld id="{EA722585-3B3D-4695-9C6A-4C36C516D135}" type="datetime1">
              <a:rPr lang="en-US" smtClean="0"/>
              <a:t>8/14/2025</a:t>
            </a:fld>
            <a:endParaRPr lang="en-US" dirty="0"/>
          </a:p>
        </p:txBody>
      </p:sp>
      <p:sp>
        <p:nvSpPr>
          <p:cNvPr id="4" name="Footer Placeholder 3">
            <a:extLst>
              <a:ext uri="{FF2B5EF4-FFF2-40B4-BE49-F238E27FC236}">
                <a16:creationId xmlns:a16="http://schemas.microsoft.com/office/drawing/2014/main" id="{F8B7B46C-AB0A-8A5B-2EC2-16B5042AF386}"/>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5" name="Slide Number Placeholder 4">
            <a:extLst>
              <a:ext uri="{FF2B5EF4-FFF2-40B4-BE49-F238E27FC236}">
                <a16:creationId xmlns:a16="http://schemas.microsoft.com/office/drawing/2014/main" id="{5E6D33C5-9835-9354-FC04-C122E71BBF1B}"/>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133360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9DBEF-2513-1C05-9CB7-98BBA0B4FB02}"/>
              </a:ext>
            </a:extLst>
          </p:cNvPr>
          <p:cNvSpPr>
            <a:spLocks noGrp="1"/>
          </p:cNvSpPr>
          <p:nvPr>
            <p:ph type="dt" sz="half" idx="10"/>
          </p:nvPr>
        </p:nvSpPr>
        <p:spPr/>
        <p:txBody>
          <a:bodyPr/>
          <a:lstStyle/>
          <a:p>
            <a:fld id="{E448E566-3F08-4280-9A77-E6F86067E733}" type="datetime1">
              <a:rPr lang="en-US" smtClean="0"/>
              <a:t>8/14/2025</a:t>
            </a:fld>
            <a:endParaRPr lang="en-US" dirty="0"/>
          </a:p>
        </p:txBody>
      </p:sp>
      <p:sp>
        <p:nvSpPr>
          <p:cNvPr id="3" name="Footer Placeholder 2">
            <a:extLst>
              <a:ext uri="{FF2B5EF4-FFF2-40B4-BE49-F238E27FC236}">
                <a16:creationId xmlns:a16="http://schemas.microsoft.com/office/drawing/2014/main" id="{B9CD5562-E3E6-28E1-9B05-205CC15B7BF8}"/>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4" name="Slide Number Placeholder 3">
            <a:extLst>
              <a:ext uri="{FF2B5EF4-FFF2-40B4-BE49-F238E27FC236}">
                <a16:creationId xmlns:a16="http://schemas.microsoft.com/office/drawing/2014/main" id="{0277F98E-8B75-69A4-7230-EA282B016FA7}"/>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223454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284B-9E2E-6F55-652D-0F7ADB62C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DEBA95-B67C-1116-7243-611CE9225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9F6E25-AC4C-A805-466C-4C7E403A6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BC3CC-F3B7-AC0A-2A6D-B96FED96E789}"/>
              </a:ext>
            </a:extLst>
          </p:cNvPr>
          <p:cNvSpPr>
            <a:spLocks noGrp="1"/>
          </p:cNvSpPr>
          <p:nvPr>
            <p:ph type="dt" sz="half" idx="10"/>
          </p:nvPr>
        </p:nvSpPr>
        <p:spPr/>
        <p:txBody>
          <a:bodyPr/>
          <a:lstStyle/>
          <a:p>
            <a:fld id="{482F998B-B36F-4AE3-ACEA-EE8A19318E3C}" type="datetime1">
              <a:rPr lang="en-US" smtClean="0"/>
              <a:t>8/14/2025</a:t>
            </a:fld>
            <a:endParaRPr lang="en-US" dirty="0"/>
          </a:p>
        </p:txBody>
      </p:sp>
      <p:sp>
        <p:nvSpPr>
          <p:cNvPr id="6" name="Footer Placeholder 5">
            <a:extLst>
              <a:ext uri="{FF2B5EF4-FFF2-40B4-BE49-F238E27FC236}">
                <a16:creationId xmlns:a16="http://schemas.microsoft.com/office/drawing/2014/main" id="{69E5BCA6-D805-2410-4A3F-B8BA69D877D4}"/>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7" name="Slide Number Placeholder 6">
            <a:extLst>
              <a:ext uri="{FF2B5EF4-FFF2-40B4-BE49-F238E27FC236}">
                <a16:creationId xmlns:a16="http://schemas.microsoft.com/office/drawing/2014/main" id="{BF0C7EE6-ABCF-97BD-07CC-D8218E00E41A}"/>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384743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32E3-E30D-13EF-ABC0-E7CA82733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3C3CDA-6406-4D5B-30BD-8F2331729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AA788F-D620-371E-0299-69B73DC5F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B04B3B-19EF-B09C-CE34-479E6DC33FD0}"/>
              </a:ext>
            </a:extLst>
          </p:cNvPr>
          <p:cNvSpPr>
            <a:spLocks noGrp="1"/>
          </p:cNvSpPr>
          <p:nvPr>
            <p:ph type="dt" sz="half" idx="10"/>
          </p:nvPr>
        </p:nvSpPr>
        <p:spPr/>
        <p:txBody>
          <a:bodyPr/>
          <a:lstStyle/>
          <a:p>
            <a:fld id="{B30021A3-5A37-4F5D-A90F-B07839FF1B44}" type="datetime1">
              <a:rPr lang="en-US" smtClean="0"/>
              <a:t>8/14/2025</a:t>
            </a:fld>
            <a:endParaRPr lang="en-US" dirty="0"/>
          </a:p>
        </p:txBody>
      </p:sp>
      <p:sp>
        <p:nvSpPr>
          <p:cNvPr id="6" name="Footer Placeholder 5">
            <a:extLst>
              <a:ext uri="{FF2B5EF4-FFF2-40B4-BE49-F238E27FC236}">
                <a16:creationId xmlns:a16="http://schemas.microsoft.com/office/drawing/2014/main" id="{0556E9BE-4114-DB03-8066-CA76596C5DC6}"/>
              </a:ext>
            </a:extLst>
          </p:cNvPr>
          <p:cNvSpPr>
            <a:spLocks noGrp="1"/>
          </p:cNvSpPr>
          <p:nvPr>
            <p:ph type="ftr" sz="quarter" idx="11"/>
          </p:nvPr>
        </p:nvSpPr>
        <p:spPr/>
        <p:txBody>
          <a:bodyPr/>
          <a:lstStyle/>
          <a:p>
            <a:r>
              <a:rPr lang="en-US" dirty="0"/>
              <a:t>Clinical Staff Development: Wound Care |  © Tufts Medicine 08/2025  |  Private and confidential. Not for redistribution.</a:t>
            </a:r>
          </a:p>
        </p:txBody>
      </p:sp>
      <p:sp>
        <p:nvSpPr>
          <p:cNvPr id="7" name="Slide Number Placeholder 6">
            <a:extLst>
              <a:ext uri="{FF2B5EF4-FFF2-40B4-BE49-F238E27FC236}">
                <a16:creationId xmlns:a16="http://schemas.microsoft.com/office/drawing/2014/main" id="{91BA4C68-D5DF-C75A-4C78-B3883762F665}"/>
              </a:ext>
            </a:extLst>
          </p:cNvPr>
          <p:cNvSpPr>
            <a:spLocks noGrp="1"/>
          </p:cNvSpPr>
          <p:nvPr>
            <p:ph type="sldNum" sz="quarter" idx="12"/>
          </p:nvPr>
        </p:nvSpPr>
        <p:spPr/>
        <p:txBody>
          <a:bodyPr/>
          <a:lstStyle/>
          <a:p>
            <a:fld id="{AEFDDBC0-5BE7-49FF-AB0E-EA720F035F29}" type="slidenum">
              <a:rPr lang="en-US" smtClean="0"/>
              <a:t>‹#›</a:t>
            </a:fld>
            <a:endParaRPr lang="en-US" dirty="0"/>
          </a:p>
        </p:txBody>
      </p:sp>
    </p:spTree>
    <p:extLst>
      <p:ext uri="{BB962C8B-B14F-4D97-AF65-F5344CB8AC3E}">
        <p14:creationId xmlns:p14="http://schemas.microsoft.com/office/powerpoint/2010/main" val="667850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91523B-F6C2-AE8D-BE00-57B229147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F8DB70-D83F-D3CC-145E-1A54AB46E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A3D14-87DF-B8D4-04C5-9F5808BAA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80275-305E-4C07-BF4C-39255235EDC9}" type="datetime1">
              <a:rPr lang="en-US" smtClean="0"/>
              <a:t>8/14/2025</a:t>
            </a:fld>
            <a:endParaRPr lang="en-US" dirty="0"/>
          </a:p>
        </p:txBody>
      </p:sp>
      <p:sp>
        <p:nvSpPr>
          <p:cNvPr id="5" name="Footer Placeholder 4">
            <a:extLst>
              <a:ext uri="{FF2B5EF4-FFF2-40B4-BE49-F238E27FC236}">
                <a16:creationId xmlns:a16="http://schemas.microsoft.com/office/drawing/2014/main" id="{A4FE1266-89AF-94CD-CD11-79A56E607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Clinical Staff Development: Wound Care |  © Tufts Medicine 08/2025  |  Private and confidential. Not for redistribution.</a:t>
            </a:r>
          </a:p>
        </p:txBody>
      </p:sp>
      <p:sp>
        <p:nvSpPr>
          <p:cNvPr id="6" name="Slide Number Placeholder 5">
            <a:extLst>
              <a:ext uri="{FF2B5EF4-FFF2-40B4-BE49-F238E27FC236}">
                <a16:creationId xmlns:a16="http://schemas.microsoft.com/office/drawing/2014/main" id="{293655F1-BE83-5488-9473-23E5E4E996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DDBC0-5BE7-49FF-AB0E-EA720F035F29}" type="slidenum">
              <a:rPr lang="en-US" smtClean="0"/>
              <a:t>‹#›</a:t>
            </a:fld>
            <a:endParaRPr lang="en-US" dirty="0"/>
          </a:p>
        </p:txBody>
      </p:sp>
    </p:spTree>
    <p:extLst>
      <p:ext uri="{BB962C8B-B14F-4D97-AF65-F5344CB8AC3E}">
        <p14:creationId xmlns:p14="http://schemas.microsoft.com/office/powerpoint/2010/main" val="87985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8.png"/><Relationship Id="rId4" Type="http://schemas.openxmlformats.org/officeDocument/2006/relationships/diagramData" Target="../diagrams/data1.xm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jp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jpg"/><Relationship Id="rId7"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7.png"/><Relationship Id="rId7"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jpg"/><Relationship Id="rId7"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D57A57-23AE-106A-89D2-6320B1C864A0}"/>
              </a:ext>
            </a:extLst>
          </p:cNvPr>
          <p:cNvSpPr>
            <a:spLocks noGrp="1" noRot="1" noMove="1" noResize="1" noEditPoints="1" noAdjustHandles="1" noChangeArrowheads="1" noChangeShapeType="1"/>
          </p:cNvSpPr>
          <p:nvPr>
            <p:ph type="title"/>
          </p:nvPr>
        </p:nvSpPr>
        <p:spPr>
          <a:xfrm>
            <a:off x="2945788" y="1204111"/>
            <a:ext cx="6026150" cy="832139"/>
          </a:xfrm>
        </p:spPr>
        <p:txBody>
          <a:bodyPr>
            <a:normAutofit/>
          </a:bodyPr>
          <a:lstStyle/>
          <a:p>
            <a:pPr algn="ctr">
              <a:lnSpc>
                <a:spcPct val="100000"/>
              </a:lnSpc>
            </a:pPr>
            <a:r>
              <a:rPr lang="en-US" sz="4800" b="1" dirty="0"/>
              <a:t>Basic Wound Care</a:t>
            </a:r>
          </a:p>
        </p:txBody>
      </p:sp>
      <p:sp>
        <p:nvSpPr>
          <p:cNvPr id="10" name="Text Placeholder 2">
            <a:extLst>
              <a:ext uri="{FF2B5EF4-FFF2-40B4-BE49-F238E27FC236}">
                <a16:creationId xmlns:a16="http://schemas.microsoft.com/office/drawing/2014/main" id="{81AED9EA-0CD8-9EC6-61F5-4D1C8DFB1E13}"/>
              </a:ext>
            </a:extLst>
          </p:cNvPr>
          <p:cNvSpPr>
            <a:spLocks noGrp="1" noRot="1" noMove="1" noResize="1" noEditPoints="1" noAdjustHandles="1" noChangeArrowheads="1" noChangeShapeType="1"/>
          </p:cNvSpPr>
          <p:nvPr>
            <p:ph type="body" sz="quarter" idx="19"/>
          </p:nvPr>
        </p:nvSpPr>
        <p:spPr>
          <a:xfrm>
            <a:off x="5214796" y="6073907"/>
            <a:ext cx="6744785" cy="592504"/>
          </a:xfrm>
        </p:spPr>
        <p:txBody>
          <a:bodyPr>
            <a:normAutofit/>
          </a:bodyPr>
          <a:lstStyle/>
          <a:p>
            <a:pPr algn="r"/>
            <a:r>
              <a:rPr lang="en-US" i="1" dirty="0"/>
              <a:t>Clinical Staff Education; 08/2025</a:t>
            </a:r>
          </a:p>
        </p:txBody>
      </p:sp>
    </p:spTree>
    <p:extLst>
      <p:ext uri="{BB962C8B-B14F-4D97-AF65-F5344CB8AC3E}">
        <p14:creationId xmlns:p14="http://schemas.microsoft.com/office/powerpoint/2010/main" val="3884848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4919870" y="318610"/>
            <a:ext cx="6251110" cy="1106860"/>
          </a:xfrm>
        </p:spPr>
        <p:txBody>
          <a:bodyPr anchor="b">
            <a:normAutofit/>
          </a:bodyPr>
          <a:lstStyle/>
          <a:p>
            <a:pPr algn="ctr"/>
            <a:r>
              <a:rPr lang="en-US" sz="5400" b="1" dirty="0">
                <a:solidFill>
                  <a:schemeClr val="accent5">
                    <a:lumMod val="50000"/>
                  </a:schemeClr>
                </a:solidFill>
              </a:rPr>
              <a:t>Types of Wounds</a:t>
            </a:r>
            <a:endParaRPr lang="en-US" sz="5400" dirty="0">
              <a:solidFill>
                <a:schemeClr val="accent5">
                  <a:lumMod val="50000"/>
                </a:schemeClr>
              </a:solidFill>
            </a:endParaRPr>
          </a:p>
        </p:txBody>
      </p:sp>
      <p:pic>
        <p:nvPicPr>
          <p:cNvPr id="8" name="Picture 7" descr="Adhesive bandages">
            <a:extLst>
              <a:ext uri="{FF2B5EF4-FFF2-40B4-BE49-F238E27FC236}">
                <a16:creationId xmlns:a16="http://schemas.microsoft.com/office/drawing/2014/main" id="{AAD8A5B3-FCA0-3ED6-8239-204AF7A65836}"/>
              </a:ext>
            </a:extLst>
          </p:cNvPr>
          <p:cNvPicPr>
            <a:picLocks noChangeAspect="1"/>
          </p:cNvPicPr>
          <p:nvPr/>
        </p:nvPicPr>
        <p:blipFill rotWithShape="1">
          <a:blip r:embed="rId3"/>
          <a:srcRect l="12664" r="4200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A09839C-6FB1-0013-C638-FE5CCD58F3FF}"/>
              </a:ext>
            </a:extLst>
          </p:cNvPr>
          <p:cNvSpPr>
            <a:spLocks noGrp="1" noRot="1" noMove="1" noResize="1" noEditPoints="1" noAdjustHandles="1" noChangeArrowheads="1" noChangeShapeType="1"/>
          </p:cNvSpPr>
          <p:nvPr>
            <p:ph idx="1"/>
          </p:nvPr>
        </p:nvSpPr>
        <p:spPr>
          <a:xfrm>
            <a:off x="4919870" y="2850940"/>
            <a:ext cx="6738730" cy="3038231"/>
          </a:xfrm>
        </p:spPr>
        <p:txBody>
          <a:bodyPr numCol="2">
            <a:normAutofit/>
          </a:bodyPr>
          <a:lstStyle/>
          <a:p>
            <a:pPr marL="404813" indent="-404813"/>
            <a:r>
              <a:rPr lang="en-US" sz="3600" dirty="0">
                <a:latin typeface="Arial" panose="020B0604020202020204" pitchFamily="34" charset="0"/>
                <a:cs typeface="Arial" panose="020B0604020202020204" pitchFamily="34" charset="0"/>
              </a:rPr>
              <a:t>Surgical</a:t>
            </a:r>
          </a:p>
          <a:p>
            <a:pPr marL="404813" indent="-404813"/>
            <a:r>
              <a:rPr lang="en-US" sz="3600" dirty="0">
                <a:latin typeface="Arial" panose="020B0604020202020204" pitchFamily="34" charset="0"/>
                <a:cs typeface="Arial" panose="020B0604020202020204" pitchFamily="34" charset="0"/>
              </a:rPr>
              <a:t>Arterial</a:t>
            </a:r>
          </a:p>
          <a:p>
            <a:pPr marL="404813" indent="-404813" defTabSz="896938"/>
            <a:r>
              <a:rPr lang="en-US" sz="3600" dirty="0">
                <a:latin typeface="Arial" panose="020B0604020202020204" pitchFamily="34" charset="0"/>
                <a:cs typeface="Arial" panose="020B0604020202020204" pitchFamily="34" charset="0"/>
              </a:rPr>
              <a:t>Venous</a:t>
            </a:r>
          </a:p>
          <a:p>
            <a:pPr marL="404813" indent="-404813"/>
            <a:r>
              <a:rPr lang="en-US" sz="3600" dirty="0">
                <a:latin typeface="Arial" panose="020B0604020202020204" pitchFamily="34" charset="0"/>
                <a:cs typeface="Arial" panose="020B0604020202020204" pitchFamily="34" charset="0"/>
              </a:rPr>
              <a:t>Diabetic/ Neuropathic</a:t>
            </a:r>
          </a:p>
          <a:p>
            <a:pPr marL="342900" indent="-342900"/>
            <a:r>
              <a:rPr lang="en-US" sz="3600" dirty="0">
                <a:latin typeface="Arial" panose="020B0604020202020204" pitchFamily="34" charset="0"/>
                <a:cs typeface="Arial" panose="020B0604020202020204" pitchFamily="34" charset="0"/>
              </a:rPr>
              <a:t>Pressure Injuries</a:t>
            </a:r>
          </a:p>
          <a:p>
            <a:pPr marL="342900" indent="-342900"/>
            <a:r>
              <a:rPr lang="en-US" sz="3600" dirty="0">
                <a:latin typeface="Arial" panose="020B0604020202020204" pitchFamily="34" charset="0"/>
                <a:cs typeface="Arial" panose="020B0604020202020204" pitchFamily="34" charset="0"/>
              </a:rPr>
              <a:t>Skin Tear</a:t>
            </a:r>
          </a:p>
          <a:p>
            <a:pPr marL="342900" indent="-342900"/>
            <a:r>
              <a:rPr lang="en-US" sz="3600" dirty="0">
                <a:latin typeface="Arial" panose="020B0604020202020204" pitchFamily="34" charset="0"/>
                <a:cs typeface="Arial" panose="020B0604020202020204" pitchFamily="34" charset="0"/>
              </a:rPr>
              <a:t>Burns</a:t>
            </a:r>
          </a:p>
          <a:p>
            <a:endParaRPr lang="en-US" sz="2400" dirty="0"/>
          </a:p>
        </p:txBody>
      </p:sp>
      <p:sp>
        <p:nvSpPr>
          <p:cNvPr id="3" name="Slide Number Placeholder 2">
            <a:extLst>
              <a:ext uri="{FF2B5EF4-FFF2-40B4-BE49-F238E27FC236}">
                <a16:creationId xmlns:a16="http://schemas.microsoft.com/office/drawing/2014/main" id="{ADCC2CF2-B560-D2E1-BD18-EB0922175701}"/>
              </a:ext>
            </a:extLst>
          </p:cNvPr>
          <p:cNvSpPr>
            <a:spLocks noGrp="1"/>
          </p:cNvSpPr>
          <p:nvPr>
            <p:ph type="sldNum" sz="quarter" idx="12"/>
          </p:nvPr>
        </p:nvSpPr>
        <p:spPr/>
        <p:txBody>
          <a:bodyPr/>
          <a:lstStyle/>
          <a:p>
            <a:fld id="{AEFDDBC0-5BE7-49FF-AB0E-EA720F035F29}" type="slidenum">
              <a:rPr lang="en-US" smtClean="0"/>
              <a:t>10</a:t>
            </a:fld>
            <a:endParaRPr lang="en-US" dirty="0"/>
          </a:p>
        </p:txBody>
      </p:sp>
      <p:sp>
        <p:nvSpPr>
          <p:cNvPr id="5" name="Footer Placeholder 1">
            <a:extLst>
              <a:ext uri="{FF2B5EF4-FFF2-40B4-BE49-F238E27FC236}">
                <a16:creationId xmlns:a16="http://schemas.microsoft.com/office/drawing/2014/main" id="{E2F9B183-2C27-5934-D795-8F238A6FB3A2}"/>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4289986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057012" y="365125"/>
            <a:ext cx="4780573" cy="1325563"/>
          </a:xfrm>
        </p:spPr>
        <p:txBody>
          <a:bodyPr/>
          <a:lstStyle/>
          <a:p>
            <a:pPr algn="ctr">
              <a:buClr>
                <a:srgbClr val="FF0000"/>
              </a:buClr>
            </a:pPr>
            <a:r>
              <a:rPr lang="en-US" b="1" dirty="0">
                <a:solidFill>
                  <a:schemeClr val="accent5">
                    <a:lumMod val="50000"/>
                  </a:schemeClr>
                </a:solidFill>
              </a:rPr>
              <a:t>Prevention</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057011" y="1580322"/>
            <a:ext cx="5297405" cy="4596641"/>
          </a:xfrm>
        </p:spPr>
        <p:txBody>
          <a:bodyPr>
            <a:normAutofit lnSpcReduction="10000"/>
          </a:bodyPr>
          <a:lstStyle/>
          <a:p>
            <a:pPr>
              <a:buClr>
                <a:schemeClr val="tx1"/>
              </a:buClr>
            </a:pPr>
            <a:r>
              <a:rPr lang="en-US" sz="2600" dirty="0">
                <a:latin typeface="Arial" panose="020B0604020202020204" pitchFamily="34" charset="0"/>
                <a:cs typeface="Arial" panose="020B0604020202020204" pitchFamily="34" charset="0"/>
              </a:rPr>
              <a:t>Repositioning</a:t>
            </a:r>
          </a:p>
          <a:p>
            <a:pPr>
              <a:buClr>
                <a:schemeClr val="tx1"/>
              </a:buClr>
            </a:pPr>
            <a:r>
              <a:rPr lang="en-US" sz="2600" dirty="0">
                <a:latin typeface="Arial" panose="020B0604020202020204" pitchFamily="34" charset="0"/>
                <a:cs typeface="Arial" panose="020B0604020202020204" pitchFamily="34" charset="0"/>
              </a:rPr>
              <a:t>Sunscreen</a:t>
            </a:r>
          </a:p>
          <a:p>
            <a:pPr>
              <a:buClr>
                <a:schemeClr val="tx1"/>
              </a:buClr>
            </a:pPr>
            <a:r>
              <a:rPr lang="en-US" sz="2600" dirty="0">
                <a:latin typeface="Arial" panose="020B0604020202020204" pitchFamily="34" charset="0"/>
                <a:cs typeface="Arial" panose="020B0604020202020204" pitchFamily="34" charset="0"/>
              </a:rPr>
              <a:t>Hygiene/ incontinence</a:t>
            </a:r>
          </a:p>
          <a:p>
            <a:pPr>
              <a:buClr>
                <a:schemeClr val="tx1"/>
              </a:buClr>
            </a:pPr>
            <a:r>
              <a:rPr lang="en-US" sz="2600" dirty="0">
                <a:latin typeface="Arial" panose="020B0604020202020204" pitchFamily="34" charset="0"/>
                <a:cs typeface="Arial" panose="020B0604020202020204" pitchFamily="34" charset="0"/>
              </a:rPr>
              <a:t>Nutrition / no smoking</a:t>
            </a:r>
          </a:p>
          <a:p>
            <a:pPr>
              <a:buClr>
                <a:schemeClr val="tx1"/>
              </a:buClr>
            </a:pPr>
            <a:r>
              <a:rPr lang="en-US" sz="2600" dirty="0">
                <a:latin typeface="Arial" panose="020B0604020202020204" pitchFamily="34" charset="0"/>
                <a:cs typeface="Arial" panose="020B0604020202020204" pitchFamily="34" charset="0"/>
              </a:rPr>
              <a:t>Maintain healthy weight</a:t>
            </a:r>
          </a:p>
          <a:p>
            <a:pPr>
              <a:buClr>
                <a:schemeClr val="tx1"/>
              </a:buClr>
            </a:pPr>
            <a:r>
              <a:rPr lang="en-US" sz="2600" dirty="0">
                <a:latin typeface="Arial" panose="020B0604020202020204" pitchFamily="34" charset="0"/>
                <a:cs typeface="Arial" panose="020B0604020202020204" pitchFamily="34" charset="0"/>
              </a:rPr>
              <a:t>Educate patients and caregivers</a:t>
            </a:r>
          </a:p>
          <a:p>
            <a:pPr>
              <a:buClr>
                <a:schemeClr val="tx1"/>
              </a:buClr>
            </a:pPr>
            <a:r>
              <a:rPr lang="en-US" sz="2600" dirty="0">
                <a:latin typeface="Arial" panose="020B0604020202020204" pitchFamily="34" charset="0"/>
                <a:cs typeface="Arial" panose="020B0604020202020204" pitchFamily="34" charset="0"/>
              </a:rPr>
              <a:t>Risk factors chronic illness (e.g., PVD, DM, long term steroid use)</a:t>
            </a:r>
          </a:p>
          <a:p>
            <a:pPr>
              <a:buClr>
                <a:schemeClr val="tx1"/>
              </a:buClr>
            </a:pPr>
            <a:r>
              <a:rPr lang="en-US" sz="2600" dirty="0">
                <a:latin typeface="Arial" panose="020B0604020202020204" pitchFamily="34" charset="0"/>
                <a:cs typeface="Arial" panose="020B0604020202020204" pitchFamily="34" charset="0"/>
              </a:rPr>
              <a:t>Braden Scale at Start of Care (SOC) </a:t>
            </a:r>
            <a:r>
              <a:rPr lang="en-US" sz="2600" b="1" dirty="0">
                <a:latin typeface="Arial" panose="020B0604020202020204" pitchFamily="34" charset="0"/>
                <a:cs typeface="Arial" panose="020B0604020202020204" pitchFamily="34" charset="0"/>
              </a:rPr>
              <a:t>and </a:t>
            </a:r>
            <a:r>
              <a:rPr lang="en-US" sz="2600" i="1" dirty="0">
                <a:latin typeface="Arial" panose="020B0604020202020204" pitchFamily="34" charset="0"/>
                <a:cs typeface="Arial" panose="020B0604020202020204" pitchFamily="34" charset="0"/>
              </a:rPr>
              <a:t>with any change in patient’s condition.</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5DF5EB9-A0C1-D09A-B6F1-909044496784}"/>
              </a:ext>
            </a:extLst>
          </p:cNvPr>
          <p:cNvPicPr>
            <a:picLocks noGrp="1" noRot="1" noChangeAspect="1" noMove="1" noResize="1" noEditPoints="1" noAdjustHandles="1" noChangeArrowheads="1" noChangeShapeType="1" noCrop="1"/>
          </p:cNvPicPr>
          <p:nvPr/>
        </p:nvPicPr>
        <p:blipFill>
          <a:blip r:embed="rId4"/>
          <a:stretch>
            <a:fillRect/>
          </a:stretch>
        </p:blipFill>
        <p:spPr>
          <a:xfrm>
            <a:off x="6198781" y="-1"/>
            <a:ext cx="5936413" cy="6858000"/>
          </a:xfrm>
          <a:prstGeom prst="rect">
            <a:avLst/>
          </a:prstGeom>
        </p:spPr>
      </p:pic>
      <p:sp>
        <p:nvSpPr>
          <p:cNvPr id="3" name="Slide Number Placeholder 2">
            <a:extLst>
              <a:ext uri="{FF2B5EF4-FFF2-40B4-BE49-F238E27FC236}">
                <a16:creationId xmlns:a16="http://schemas.microsoft.com/office/drawing/2014/main" id="{2BCAEA7A-AF7E-7ECF-1946-A55F443864BF}"/>
              </a:ext>
            </a:extLst>
          </p:cNvPr>
          <p:cNvSpPr>
            <a:spLocks noGrp="1"/>
          </p:cNvSpPr>
          <p:nvPr>
            <p:ph type="sldNum" sz="quarter" idx="12"/>
          </p:nvPr>
        </p:nvSpPr>
        <p:spPr/>
        <p:txBody>
          <a:bodyPr/>
          <a:lstStyle/>
          <a:p>
            <a:fld id="{AEFDDBC0-5BE7-49FF-AB0E-EA720F035F29}" type="slidenum">
              <a:rPr lang="en-US" smtClean="0"/>
              <a:t>11</a:t>
            </a:fld>
            <a:endParaRPr lang="en-US" dirty="0"/>
          </a:p>
        </p:txBody>
      </p:sp>
      <p:sp>
        <p:nvSpPr>
          <p:cNvPr id="7" name="Footer Placeholder 1">
            <a:extLst>
              <a:ext uri="{FF2B5EF4-FFF2-40B4-BE49-F238E27FC236}">
                <a16:creationId xmlns:a16="http://schemas.microsoft.com/office/drawing/2014/main" id="{A2287812-3088-5BDA-57E6-31B31C1D343D}"/>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756978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546136" y="297749"/>
            <a:ext cx="4568536" cy="782782"/>
          </a:xfrm>
        </p:spPr>
        <p:txBody>
          <a:bodyPr vert="horz" lIns="91440" tIns="45720" rIns="91440" bIns="45720" rtlCol="0" anchor="b">
            <a:normAutofit/>
          </a:bodyPr>
          <a:lstStyle/>
          <a:p>
            <a:pPr algn="ctr">
              <a:buClr>
                <a:srgbClr val="FF0000"/>
              </a:buClr>
            </a:pPr>
            <a:r>
              <a:rPr lang="en-US" b="1" kern="1200" dirty="0">
                <a:solidFill>
                  <a:schemeClr val="accent5">
                    <a:lumMod val="50000"/>
                  </a:schemeClr>
                </a:solidFill>
                <a:latin typeface="+mj-lt"/>
                <a:ea typeface="+mj-ea"/>
                <a:cs typeface="+mj-cs"/>
              </a:rPr>
              <a:t>Surgical Wounds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42408" y="1153330"/>
            <a:ext cx="7284026" cy="5112449"/>
          </a:xfrm>
        </p:spPr>
        <p:txBody>
          <a:bodyPr vert="horz" lIns="91440" tIns="45720" rIns="91440" bIns="45720" rtlCol="0">
            <a:normAutofit/>
          </a:bodyPr>
          <a:lstStyle/>
          <a:p>
            <a:pPr>
              <a:buClr>
                <a:schemeClr val="tx1"/>
              </a:buClr>
            </a:pPr>
            <a:r>
              <a:rPr lang="en-US" sz="2400" kern="1200" dirty="0">
                <a:solidFill>
                  <a:schemeClr val="tx1"/>
                </a:solidFill>
                <a:latin typeface="Arial" panose="020B0604020202020204" pitchFamily="34" charset="0"/>
                <a:cs typeface="Arial" panose="020B0604020202020204" pitchFamily="34" charset="0"/>
              </a:rPr>
              <a:t>The result of an incision made with a cutting instrument during a sterile procedure</a:t>
            </a:r>
          </a:p>
          <a:p>
            <a:pPr>
              <a:buClr>
                <a:schemeClr val="tx1"/>
              </a:buClr>
            </a:pPr>
            <a:r>
              <a:rPr lang="en-US" sz="2400" i="1" kern="1200" dirty="0">
                <a:solidFill>
                  <a:schemeClr val="tx1"/>
                </a:solidFill>
                <a:latin typeface="Arial" panose="020B0604020202020204" pitchFamily="34" charset="0"/>
                <a:cs typeface="Arial" panose="020B0604020202020204" pitchFamily="34" charset="0"/>
              </a:rPr>
              <a:t>Intact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edges approximated with sutures, staples or adhesive</a:t>
            </a:r>
          </a:p>
          <a:p>
            <a:pPr>
              <a:buClr>
                <a:schemeClr val="tx1"/>
              </a:buClr>
            </a:pPr>
            <a:r>
              <a:rPr lang="en-US" sz="2400" i="1" kern="1200" dirty="0">
                <a:solidFill>
                  <a:schemeClr val="tx1"/>
                </a:solidFill>
                <a:latin typeface="Arial" panose="020B0604020202020204" pitchFamily="34" charset="0"/>
                <a:cs typeface="Arial" panose="020B0604020202020204" pitchFamily="34" charset="0"/>
              </a:rPr>
              <a:t>Dehisced- </a:t>
            </a:r>
            <a:r>
              <a:rPr lang="en-US" sz="2400" dirty="0">
                <a:latin typeface="Arial" panose="020B0604020202020204" pitchFamily="34" charset="0"/>
                <a:cs typeface="Arial" panose="020B0604020202020204" pitchFamily="34" charset="0"/>
              </a:rPr>
              <a:t>edges open; notify surgeon and obtain wound care orders</a:t>
            </a:r>
            <a:endParaRPr lang="en-US" sz="2400" i="1" kern="1200" dirty="0">
              <a:solidFill>
                <a:schemeClr val="tx1"/>
              </a:solidFill>
              <a:latin typeface="Arial" panose="020B0604020202020204" pitchFamily="34" charset="0"/>
              <a:cs typeface="Arial" panose="020B0604020202020204" pitchFamily="34" charset="0"/>
            </a:endParaRPr>
          </a:p>
          <a:p>
            <a:endParaRPr lang="en-US" sz="24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33358EBA-4522-6856-7033-005817550938}"/>
              </a:ext>
            </a:extLst>
          </p:cNvPr>
          <p:cNvPicPr>
            <a:picLocks noGrp="1" noRot="1" noChangeAspect="1" noMove="1" noResize="1" noEditPoints="1" noAdjustHandles="1" noChangeArrowheads="1" noChangeShapeType="1" noCrop="1"/>
          </p:cNvPicPr>
          <p:nvPr/>
        </p:nvPicPr>
        <p:blipFill>
          <a:blip r:embed="rId4"/>
          <a:stretch>
            <a:fillRect/>
          </a:stretch>
        </p:blipFill>
        <p:spPr>
          <a:xfrm>
            <a:off x="2355599" y="3376238"/>
            <a:ext cx="5071837" cy="2962340"/>
          </a:xfrm>
          <a:prstGeom prst="rect">
            <a:avLst/>
          </a:prstGeom>
        </p:spPr>
      </p:pic>
      <p:pic>
        <p:nvPicPr>
          <p:cNvPr id="8" name="Picture 7">
            <a:extLst>
              <a:ext uri="{FF2B5EF4-FFF2-40B4-BE49-F238E27FC236}">
                <a16:creationId xmlns:a16="http://schemas.microsoft.com/office/drawing/2014/main" id="{EEEC8A1E-D8DC-A5A2-F1AF-FB24BC08A9EB}"/>
              </a:ext>
            </a:extLst>
          </p:cNvPr>
          <p:cNvPicPr>
            <a:picLocks noGrp="1" noRot="1" noChangeAspect="1" noMove="1" noResize="1" noEditPoints="1" noAdjustHandles="1" noChangeArrowheads="1" noChangeShapeType="1" noCrop="1"/>
          </p:cNvPicPr>
          <p:nvPr/>
        </p:nvPicPr>
        <p:blipFill>
          <a:blip r:embed="rId5"/>
          <a:stretch>
            <a:fillRect/>
          </a:stretch>
        </p:blipFill>
        <p:spPr>
          <a:xfrm>
            <a:off x="8432083" y="510788"/>
            <a:ext cx="3100233" cy="4927523"/>
          </a:xfrm>
          <a:prstGeom prst="rect">
            <a:avLst/>
          </a:prstGeom>
        </p:spPr>
      </p:pic>
      <p:sp>
        <p:nvSpPr>
          <p:cNvPr id="7" name="Slide Number Placeholder 6">
            <a:extLst>
              <a:ext uri="{FF2B5EF4-FFF2-40B4-BE49-F238E27FC236}">
                <a16:creationId xmlns:a16="http://schemas.microsoft.com/office/drawing/2014/main" id="{4A1FA519-39B2-4429-7777-9A9385671E66}"/>
              </a:ext>
            </a:extLst>
          </p:cNvPr>
          <p:cNvSpPr>
            <a:spLocks noGrp="1"/>
          </p:cNvSpPr>
          <p:nvPr>
            <p:ph type="sldNum" sz="quarter" idx="12"/>
          </p:nvPr>
        </p:nvSpPr>
        <p:spPr/>
        <p:txBody>
          <a:bodyPr/>
          <a:lstStyle/>
          <a:p>
            <a:fld id="{AEFDDBC0-5BE7-49FF-AB0E-EA720F035F29}" type="slidenum">
              <a:rPr lang="en-US" smtClean="0"/>
              <a:t>12</a:t>
            </a:fld>
            <a:endParaRPr lang="en-US" dirty="0"/>
          </a:p>
        </p:txBody>
      </p:sp>
      <p:sp>
        <p:nvSpPr>
          <p:cNvPr id="9" name="Footer Placeholder 1">
            <a:extLst>
              <a:ext uri="{FF2B5EF4-FFF2-40B4-BE49-F238E27FC236}">
                <a16:creationId xmlns:a16="http://schemas.microsoft.com/office/drawing/2014/main" id="{BA06E56F-0850-45EB-D025-EFDFC4F6AF8F}"/>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1961003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0" y="10886"/>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527463" y="483854"/>
            <a:ext cx="4059297" cy="782782"/>
          </a:xfrm>
        </p:spPr>
        <p:txBody>
          <a:bodyPr vert="horz" lIns="91440" tIns="45720" rIns="91440" bIns="45720" rtlCol="0" anchor="b">
            <a:normAutofit/>
          </a:bodyPr>
          <a:lstStyle/>
          <a:p>
            <a:pPr>
              <a:buClr>
                <a:srgbClr val="FF0000"/>
              </a:buClr>
            </a:pPr>
            <a:r>
              <a:rPr lang="en-US" b="1" kern="1200" dirty="0">
                <a:solidFill>
                  <a:schemeClr val="accent5">
                    <a:lumMod val="50000"/>
                  </a:schemeClr>
                </a:solidFill>
                <a:latin typeface="+mj-lt"/>
                <a:ea typeface="+mj-ea"/>
                <a:cs typeface="+mj-cs"/>
              </a:rPr>
              <a:t>Arterial Wounds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10" y="1413041"/>
            <a:ext cx="6574476" cy="5330659"/>
          </a:xfrm>
        </p:spPr>
        <p:txBody>
          <a:bodyPr vert="horz" lIns="91440" tIns="45720" rIns="91440" bIns="45720" rtlCol="0">
            <a:normAutofit/>
          </a:bodyPr>
          <a:lstStyle/>
          <a:p>
            <a:r>
              <a:rPr lang="en-US" sz="2400" kern="1200" dirty="0">
                <a:solidFill>
                  <a:schemeClr val="tx1"/>
                </a:solidFill>
                <a:latin typeface="Arial" panose="020B0604020202020204" pitchFamily="34" charset="0"/>
                <a:cs typeface="Arial" panose="020B0604020202020204" pitchFamily="34" charset="0"/>
              </a:rPr>
              <a:t>Decreased arteri</a:t>
            </a:r>
            <a:r>
              <a:rPr lang="en-US" sz="2400" dirty="0">
                <a:latin typeface="Arial" panose="020B0604020202020204" pitchFamily="34" charset="0"/>
                <a:cs typeface="Arial" panose="020B0604020202020204" pitchFamily="34" charset="0"/>
              </a:rPr>
              <a:t>al blood supply results in ischemia; ulcer from trauma to ischemic limb</a:t>
            </a:r>
          </a:p>
          <a:p>
            <a:r>
              <a:rPr lang="en-US" sz="2400" kern="1200" dirty="0">
                <a:solidFill>
                  <a:schemeClr val="tx1"/>
                </a:solidFill>
                <a:latin typeface="Arial" panose="020B0604020202020204" pitchFamily="34" charset="0"/>
                <a:cs typeface="Arial" panose="020B0604020202020204" pitchFamily="34" charset="0"/>
              </a:rPr>
              <a:t>Signs of arterial insufficienc</a:t>
            </a:r>
            <a:r>
              <a:rPr lang="en-US" sz="2400" dirty="0">
                <a:latin typeface="Arial" panose="020B0604020202020204" pitchFamily="34" charset="0"/>
                <a:cs typeface="Arial" panose="020B0604020202020204" pitchFamily="34" charset="0"/>
              </a:rPr>
              <a:t>y- arterial stenosis, intermittent claudication, ischemic rest pain, ulcer formation</a:t>
            </a:r>
          </a:p>
          <a:p>
            <a:r>
              <a:rPr lang="en-US" sz="2400" dirty="0">
                <a:latin typeface="Arial" panose="020B0604020202020204" pitchFamily="34" charset="0"/>
                <a:cs typeface="Arial" panose="020B0604020202020204" pitchFamily="34" charset="0"/>
              </a:rPr>
              <a:t>Punched-out appearance, usually round with well defined margins, pale base</a:t>
            </a:r>
          </a:p>
          <a:p>
            <a:r>
              <a:rPr lang="en-US" sz="2400" dirty="0">
                <a:latin typeface="Arial" panose="020B0604020202020204" pitchFamily="34" charset="0"/>
                <a:cs typeface="Arial" panose="020B0604020202020204" pitchFamily="34" charset="0"/>
              </a:rPr>
              <a:t>Dry &amp; painful, often on toes, heels, outer ankle</a:t>
            </a:r>
          </a:p>
          <a:p>
            <a:r>
              <a:rPr lang="en-US" sz="2400" dirty="0">
                <a:latin typeface="Arial" panose="020B0604020202020204" pitchFamily="34" charset="0"/>
                <a:cs typeface="Arial" panose="020B0604020202020204" pitchFamily="34" charset="0"/>
              </a:rPr>
              <a:t>Risk factors: </a:t>
            </a:r>
            <a:r>
              <a:rPr lang="en-US" sz="2400" kern="1200" dirty="0">
                <a:solidFill>
                  <a:schemeClr val="tx1"/>
                </a:solidFill>
                <a:latin typeface="Arial" panose="020B0604020202020204" pitchFamily="34" charset="0"/>
                <a:cs typeface="Arial" panose="020B0604020202020204" pitchFamily="34" charset="0"/>
              </a:rPr>
              <a:t>HLD, smoking, DM, HTN, trauma, advancing age</a:t>
            </a:r>
          </a:p>
        </p:txBody>
      </p:sp>
      <p:pic>
        <p:nvPicPr>
          <p:cNvPr id="8194" name="Picture 2" descr="Foot with arterial skin ulcer over ankle bone.">
            <a:extLst>
              <a:ext uri="{FF2B5EF4-FFF2-40B4-BE49-F238E27FC236}">
                <a16:creationId xmlns:a16="http://schemas.microsoft.com/office/drawing/2014/main" id="{7E5434A4-58C1-79B3-EDF6-543E0EB99EE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27765" y="1917620"/>
            <a:ext cx="4153508" cy="270881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D2152DD-F5FD-94E5-6D24-174D3B3C9FBF}"/>
              </a:ext>
            </a:extLst>
          </p:cNvPr>
          <p:cNvSpPr>
            <a:spLocks noGrp="1"/>
          </p:cNvSpPr>
          <p:nvPr>
            <p:ph type="sldNum" sz="quarter" idx="12"/>
          </p:nvPr>
        </p:nvSpPr>
        <p:spPr/>
        <p:txBody>
          <a:bodyPr/>
          <a:lstStyle/>
          <a:p>
            <a:fld id="{AEFDDBC0-5BE7-49FF-AB0E-EA720F035F29}" type="slidenum">
              <a:rPr lang="en-US" smtClean="0"/>
              <a:t>13</a:t>
            </a:fld>
            <a:endParaRPr lang="en-US" dirty="0"/>
          </a:p>
        </p:txBody>
      </p:sp>
      <p:sp>
        <p:nvSpPr>
          <p:cNvPr id="7" name="Footer Placeholder 1">
            <a:extLst>
              <a:ext uri="{FF2B5EF4-FFF2-40B4-BE49-F238E27FC236}">
                <a16:creationId xmlns:a16="http://schemas.microsoft.com/office/drawing/2014/main" id="{403A5895-8704-FA5B-C342-EDAB55B20008}"/>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703704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0"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p:cNvSpPr>
          <p:nvPr>
            <p:ph type="title"/>
          </p:nvPr>
        </p:nvSpPr>
        <p:spPr>
          <a:xfrm>
            <a:off x="1132610" y="128455"/>
            <a:ext cx="6300301" cy="782782"/>
          </a:xfrm>
        </p:spPr>
        <p:txBody>
          <a:bodyPr vert="horz" lIns="91440" tIns="45720" rIns="91440" bIns="45720" rtlCol="0" anchor="b">
            <a:normAutofit/>
          </a:bodyPr>
          <a:lstStyle/>
          <a:p>
            <a:pPr algn="ctr">
              <a:buClr>
                <a:srgbClr val="FF0000"/>
              </a:buClr>
            </a:pPr>
            <a:r>
              <a:rPr lang="en-US" sz="3200" b="1" kern="1200" dirty="0">
                <a:solidFill>
                  <a:schemeClr val="accent5">
                    <a:lumMod val="50000"/>
                  </a:schemeClr>
                </a:solidFill>
                <a:latin typeface="Arial Body "/>
              </a:rPr>
              <a:t>Arterial Wounds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10" y="911236"/>
            <a:ext cx="7300814" cy="5734891"/>
          </a:xfrm>
        </p:spPr>
        <p:txBody>
          <a:bodyPr vert="horz" lIns="91440" tIns="45720" rIns="91440" bIns="45720" rtlCol="0">
            <a:normAutofit fontScale="40000" lnSpcReduction="20000"/>
          </a:bodyPr>
          <a:lstStyle/>
          <a:p>
            <a:pPr>
              <a:lnSpc>
                <a:spcPct val="150000"/>
              </a:lnSpc>
              <a:spcBef>
                <a:spcPts val="0"/>
              </a:spcBef>
              <a:buClr>
                <a:schemeClr val="tx1"/>
              </a:buClr>
              <a:buFont typeface="Wingdings" panose="05000000000000000000" pitchFamily="2" charset="2"/>
              <a:buChar char="§"/>
            </a:pPr>
            <a:r>
              <a:rPr lang="en-US" sz="5100" b="1" dirty="0">
                <a:latin typeface="Arial" panose="020B0604020202020204" pitchFamily="34" charset="0"/>
                <a:cs typeface="Arial" panose="020B0604020202020204" pitchFamily="34" charset="0"/>
              </a:rPr>
              <a:t>Etiology</a:t>
            </a:r>
            <a:r>
              <a:rPr lang="en-US" sz="5100" dirty="0">
                <a:latin typeface="Arial" panose="020B0604020202020204" pitchFamily="34" charset="0"/>
                <a:cs typeface="Arial" panose="020B0604020202020204" pitchFamily="34" charset="0"/>
              </a:rPr>
              <a:t>: </a:t>
            </a:r>
          </a:p>
          <a:p>
            <a:pPr lvl="1">
              <a:lnSpc>
                <a:spcPct val="150000"/>
              </a:lnSpc>
              <a:spcBef>
                <a:spcPts val="0"/>
              </a:spcBef>
              <a:buClr>
                <a:schemeClr val="tx1"/>
              </a:buClr>
              <a:buFont typeface="Wingdings" panose="05000000000000000000" pitchFamily="2" charset="2"/>
              <a:buChar char="§"/>
            </a:pPr>
            <a:r>
              <a:rPr lang="en-US" sz="3400" dirty="0">
                <a:latin typeface="Arial" panose="020B0604020202020204" pitchFamily="34" charset="0"/>
                <a:cs typeface="Arial" panose="020B0604020202020204" pitchFamily="34" charset="0"/>
              </a:rPr>
              <a:t>Disease of poor circulation through diseased blood vessels.</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Thorough vascular work up. (ABI/US)</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Manage risk factors- Cholesterol, BP, DM, </a:t>
            </a:r>
            <a:r>
              <a:rPr lang="en-US" sz="3800" b="1" dirty="0">
                <a:latin typeface="Arial" panose="020B0604020202020204" pitchFamily="34" charset="0"/>
                <a:cs typeface="Arial" panose="020B0604020202020204" pitchFamily="34" charset="0"/>
              </a:rPr>
              <a:t>Smoking cessation.</a:t>
            </a:r>
          </a:p>
          <a:p>
            <a:pPr>
              <a:lnSpc>
                <a:spcPct val="150000"/>
              </a:lnSpc>
              <a:spcBef>
                <a:spcPts val="0"/>
              </a:spcBef>
              <a:buClr>
                <a:schemeClr val="tx1"/>
              </a:buClr>
              <a:buFont typeface="Wingdings" panose="05000000000000000000" pitchFamily="2" charset="2"/>
              <a:buChar char="§"/>
            </a:pPr>
            <a:r>
              <a:rPr lang="en-US" sz="4200" b="1" dirty="0">
                <a:latin typeface="Arial" panose="020B0604020202020204" pitchFamily="34" charset="0"/>
                <a:cs typeface="Arial" panose="020B0604020202020204" pitchFamily="34" charset="0"/>
              </a:rPr>
              <a:t>Care</a:t>
            </a:r>
            <a:r>
              <a:rPr lang="en-US" sz="4200" dirty="0">
                <a:latin typeface="Arial" panose="020B0604020202020204" pitchFamily="34" charset="0"/>
                <a:cs typeface="Arial" panose="020B0604020202020204" pitchFamily="34" charset="0"/>
              </a:rPr>
              <a:t>:</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Avoid compression</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Pain management</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Surgical revascularization</a:t>
            </a:r>
          </a:p>
          <a:p>
            <a:pPr>
              <a:lnSpc>
                <a:spcPct val="150000"/>
              </a:lnSpc>
              <a:spcBef>
                <a:spcPts val="0"/>
              </a:spcBef>
              <a:buClr>
                <a:schemeClr val="tx1"/>
              </a:buClr>
              <a:buFont typeface="Wingdings" panose="05000000000000000000" pitchFamily="2" charset="2"/>
              <a:buChar char="§"/>
            </a:pPr>
            <a:r>
              <a:rPr lang="en-US" sz="4200" b="1" dirty="0">
                <a:latin typeface="Arial" panose="020B0604020202020204" pitchFamily="34" charset="0"/>
                <a:cs typeface="Arial" panose="020B0604020202020204" pitchFamily="34" charset="0"/>
              </a:rPr>
              <a:t>Local wound care</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Stable, dry eschar on ischemic limbs of heels: DO NOT DEBRIDE; keep dry, urgent vascular referral</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Consider povidone-iodine only to maintain dryness in dry gangrene (short-term)</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Avoid antiseptics on open visible tissue </a:t>
            </a:r>
          </a:p>
          <a:p>
            <a:pPr>
              <a:lnSpc>
                <a:spcPct val="150000"/>
              </a:lnSpc>
              <a:spcBef>
                <a:spcPts val="0"/>
              </a:spcBef>
              <a:buClr>
                <a:schemeClr val="tx1"/>
              </a:buClr>
              <a:buFont typeface="Wingdings" panose="05000000000000000000" pitchFamily="2" charset="2"/>
              <a:buChar char="§"/>
            </a:pPr>
            <a:r>
              <a:rPr lang="en-US" sz="4200" b="1" dirty="0">
                <a:latin typeface="Arial" panose="020B0604020202020204" pitchFamily="34" charset="0"/>
                <a:cs typeface="Arial" panose="020B0604020202020204" pitchFamily="34" charset="0"/>
              </a:rPr>
              <a:t>Advanced wound healing after revascularization</a:t>
            </a:r>
          </a:p>
          <a:p>
            <a:pPr lvl="1">
              <a:lnSpc>
                <a:spcPct val="150000"/>
              </a:lnSpc>
              <a:spcBef>
                <a:spcPts val="0"/>
              </a:spcBef>
              <a:buClr>
                <a:schemeClr val="tx1"/>
              </a:buClr>
              <a:buFont typeface="Wingdings" panose="05000000000000000000" pitchFamily="2" charset="2"/>
              <a:buChar char="§"/>
            </a:pPr>
            <a:r>
              <a:rPr lang="en-US" sz="3800" dirty="0">
                <a:latin typeface="Arial" panose="020B0604020202020204" pitchFamily="34" charset="0"/>
                <a:cs typeface="Arial" panose="020B0604020202020204" pitchFamily="34" charset="0"/>
              </a:rPr>
              <a:t>If wound becomes moist/infected initiate moist wound care and debride per provider order (if within scope of education, knowledge, and training) Limb Salvage-Amputation last resort</a:t>
            </a:r>
            <a:r>
              <a:rPr lang="en-US" sz="3600" dirty="0">
                <a:latin typeface="Arial" panose="020B0604020202020204" pitchFamily="34" charset="0"/>
                <a:cs typeface="Arial" panose="020B0604020202020204" pitchFamily="34" charset="0"/>
              </a:rPr>
              <a:t>!!</a:t>
            </a:r>
            <a:endParaRPr lang="en-US" sz="33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F80EA1E-A7A3-0170-954E-C117DDCBB934}"/>
              </a:ext>
            </a:extLst>
          </p:cNvPr>
          <p:cNvPicPr>
            <a:picLocks noGrp="1" noRot="1" noChangeAspect="1" noMove="1" noResize="1" noEditPoints="1" noAdjustHandles="1" noChangeArrowheads="1" noChangeShapeType="1" noCrop="1"/>
          </p:cNvPicPr>
          <p:nvPr/>
        </p:nvPicPr>
        <p:blipFill>
          <a:blip r:embed="rId4"/>
          <a:stretch>
            <a:fillRect/>
          </a:stretch>
        </p:blipFill>
        <p:spPr>
          <a:xfrm rot="1164595">
            <a:off x="8930368" y="390332"/>
            <a:ext cx="2522262" cy="2527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B9D05F6-D098-9491-161C-0A2AE2534E78}"/>
              </a:ext>
            </a:extLst>
          </p:cNvPr>
          <p:cNvPicPr>
            <a:picLocks noGrp="1" noRot="1" noChangeAspect="1" noMove="1" noResize="1" noEditPoints="1" noAdjustHandles="1" noChangeArrowheads="1" noChangeShapeType="1" noCrop="1"/>
          </p:cNvPicPr>
          <p:nvPr/>
        </p:nvPicPr>
        <p:blipFill>
          <a:blip r:embed="rId5"/>
          <a:stretch>
            <a:fillRect/>
          </a:stretch>
        </p:blipFill>
        <p:spPr>
          <a:xfrm>
            <a:off x="8451220" y="3068856"/>
            <a:ext cx="3480557" cy="2216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a:extLst>
              <a:ext uri="{FF2B5EF4-FFF2-40B4-BE49-F238E27FC236}">
                <a16:creationId xmlns:a16="http://schemas.microsoft.com/office/drawing/2014/main" id="{09831616-5045-2916-CFDE-4385B1E1599A}"/>
              </a:ext>
            </a:extLst>
          </p:cNvPr>
          <p:cNvSpPr>
            <a:spLocks noGrp="1"/>
          </p:cNvSpPr>
          <p:nvPr>
            <p:ph type="sldNum" sz="quarter" idx="12"/>
          </p:nvPr>
        </p:nvSpPr>
        <p:spPr/>
        <p:txBody>
          <a:bodyPr/>
          <a:lstStyle/>
          <a:p>
            <a:fld id="{AEFDDBC0-5BE7-49FF-AB0E-EA720F035F29}" type="slidenum">
              <a:rPr lang="en-US" smtClean="0"/>
              <a:t>14</a:t>
            </a:fld>
            <a:endParaRPr lang="en-US" dirty="0"/>
          </a:p>
        </p:txBody>
      </p:sp>
      <p:sp>
        <p:nvSpPr>
          <p:cNvPr id="9" name="Footer Placeholder 1">
            <a:extLst>
              <a:ext uri="{FF2B5EF4-FFF2-40B4-BE49-F238E27FC236}">
                <a16:creationId xmlns:a16="http://schemas.microsoft.com/office/drawing/2014/main" id="{4277A272-A497-3175-2322-504A16DB9E1D}"/>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09574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466664" y="322753"/>
            <a:ext cx="6733309" cy="782782"/>
          </a:xfrm>
        </p:spPr>
        <p:txBody>
          <a:bodyPr vert="horz" lIns="91440" tIns="45720" rIns="91440" bIns="45720" rtlCol="0" anchor="b">
            <a:normAutofit fontScale="90000"/>
          </a:bodyPr>
          <a:lstStyle/>
          <a:p>
            <a:pPr algn="ctr"/>
            <a:r>
              <a:rPr lang="en-US" b="1" kern="1200" dirty="0">
                <a:solidFill>
                  <a:schemeClr val="accent5">
                    <a:lumMod val="50000"/>
                  </a:schemeClr>
                </a:solidFill>
                <a:latin typeface="+mj-lt"/>
                <a:ea typeface="+mj-ea"/>
                <a:cs typeface="+mj-cs"/>
              </a:rPr>
              <a:t>Testing for Arterial Insufficiency</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72996" y="1439818"/>
            <a:ext cx="6790849" cy="4959993"/>
          </a:xfrm>
        </p:spPr>
        <p:txBody>
          <a:bodyPr vert="horz" lIns="91440" tIns="45720" rIns="91440" bIns="45720" rtlCol="0">
            <a:normAutofit fontScale="92500" lnSpcReduction="10000"/>
          </a:bodyPr>
          <a:lstStyle/>
          <a:p>
            <a:r>
              <a:rPr lang="en-US" sz="2400" b="1" kern="1200" dirty="0">
                <a:solidFill>
                  <a:schemeClr val="tx1"/>
                </a:solidFill>
                <a:latin typeface="Arial" panose="020B0604020202020204" pitchFamily="34" charset="0"/>
                <a:cs typeface="Arial" panose="020B0604020202020204" pitchFamily="34" charset="0"/>
              </a:rPr>
              <a:t>Rubor of Dependency:</a:t>
            </a:r>
          </a:p>
          <a:p>
            <a:pPr lvl="1"/>
            <a:r>
              <a:rPr lang="en-US" sz="2000" dirty="0">
                <a:latin typeface="Arial" panose="020B0604020202020204" pitchFamily="34" charset="0"/>
                <a:cs typeface="Arial" panose="020B0604020202020204" pitchFamily="34" charset="0"/>
              </a:rPr>
              <a:t>Patient supine- note color of plantar foot</a:t>
            </a:r>
          </a:p>
          <a:p>
            <a:pPr lvl="1"/>
            <a:r>
              <a:rPr lang="en-US" sz="2000" kern="1200" dirty="0">
                <a:solidFill>
                  <a:schemeClr val="tx1"/>
                </a:solidFill>
                <a:latin typeface="Arial" panose="020B0604020202020204" pitchFamily="34" charset="0"/>
                <a:cs typeface="Arial" panose="020B0604020202020204" pitchFamily="34" charset="0"/>
              </a:rPr>
              <a:t>Elevate leg to 60 degrees for 1 m</a:t>
            </a:r>
            <a:r>
              <a:rPr lang="en-US" sz="2000" dirty="0">
                <a:latin typeface="Arial" panose="020B0604020202020204" pitchFamily="34" charset="0"/>
                <a:cs typeface="Arial" panose="020B0604020202020204" pitchFamily="34" charset="0"/>
              </a:rPr>
              <a:t>inute and note color</a:t>
            </a:r>
          </a:p>
          <a:p>
            <a:pPr lvl="1"/>
            <a:r>
              <a:rPr lang="en-US" sz="2000" dirty="0">
                <a:latin typeface="Arial" panose="020B0604020202020204" pitchFamily="34" charset="0"/>
                <a:cs typeface="Arial" panose="020B0604020202020204" pitchFamily="34" charset="0"/>
              </a:rPr>
              <a:t>Return leg to surface and note how long it takes for color to return to normal</a:t>
            </a:r>
          </a:p>
          <a:p>
            <a:pPr lvl="2"/>
            <a:r>
              <a:rPr lang="en-US" sz="1600" kern="1200" dirty="0">
                <a:solidFill>
                  <a:schemeClr val="tx1"/>
                </a:solidFill>
                <a:latin typeface="Arial" panose="020B0604020202020204" pitchFamily="34" charset="0"/>
                <a:cs typeface="Arial" panose="020B0604020202020204" pitchFamily="34" charset="0"/>
              </a:rPr>
              <a:t>Normal arterial supply- there should be little change in color and color should return to normal in 15-20 seconds</a:t>
            </a:r>
          </a:p>
          <a:p>
            <a:r>
              <a:rPr lang="en-US" sz="2400" b="1" kern="1200" dirty="0">
                <a:solidFill>
                  <a:schemeClr val="tx1"/>
                </a:solidFill>
                <a:latin typeface="Arial" panose="020B0604020202020204" pitchFamily="34" charset="0"/>
                <a:cs typeface="Arial" panose="020B0604020202020204" pitchFamily="34" charset="0"/>
              </a:rPr>
              <a:t>Ankle-Brachial Index (ABI):</a:t>
            </a:r>
          </a:p>
          <a:p>
            <a:pPr lvl="1"/>
            <a:r>
              <a:rPr lang="en-US" sz="2000" dirty="0">
                <a:latin typeface="Arial" panose="020B0604020202020204" pitchFamily="34" charset="0"/>
                <a:cs typeface="Arial" panose="020B0604020202020204" pitchFamily="34" charset="0"/>
              </a:rPr>
              <a:t>Ratio of systolic BP of lower extremities to that of upper extremities</a:t>
            </a:r>
          </a:p>
          <a:p>
            <a:pPr lvl="1"/>
            <a:r>
              <a:rPr lang="en-US" sz="2000" kern="1200" dirty="0">
                <a:solidFill>
                  <a:schemeClr val="tx1"/>
                </a:solidFill>
                <a:latin typeface="Arial" panose="020B0604020202020204" pitchFamily="34" charset="0"/>
                <a:cs typeface="Arial" panose="020B0604020202020204" pitchFamily="34" charset="0"/>
              </a:rPr>
              <a:t>0.9-1.1 is normal ABI.  Lower </a:t>
            </a:r>
            <a:r>
              <a:rPr lang="en-US" sz="2000" dirty="0">
                <a:latin typeface="Arial" panose="020B0604020202020204" pitchFamily="34" charset="0"/>
                <a:cs typeface="Arial" panose="020B0604020202020204" pitchFamily="34" charset="0"/>
              </a:rPr>
              <a:t>number indicates poor arterial circulation</a:t>
            </a:r>
          </a:p>
          <a:p>
            <a:pPr lvl="1"/>
            <a:endParaRPr lang="en-US" sz="2000" b="1" i="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Compression should be </a:t>
            </a:r>
            <a:r>
              <a:rPr lang="en-US" sz="2400" b="1" i="1" dirty="0">
                <a:latin typeface="Arial" panose="020B0604020202020204" pitchFamily="34" charset="0"/>
                <a:cs typeface="Arial" panose="020B0604020202020204" pitchFamily="34" charset="0"/>
              </a:rPr>
              <a:t>used with caution </a:t>
            </a:r>
            <a:r>
              <a:rPr lang="en-US" sz="2400" b="1" dirty="0">
                <a:latin typeface="Arial" panose="020B0604020202020204" pitchFamily="34" charset="0"/>
                <a:cs typeface="Arial" panose="020B0604020202020204" pitchFamily="34" charset="0"/>
              </a:rPr>
              <a:t>in patients with arterial disease-can have mixed disease!</a:t>
            </a:r>
            <a:endParaRPr lang="en-US" sz="2400" b="1" kern="1200" dirty="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483F78B-0906-C85F-E957-278F1AAB6CA0}"/>
              </a:ext>
            </a:extLst>
          </p:cNvPr>
          <p:cNvPicPr>
            <a:picLocks noGrp="1" noRot="1" noChangeAspect="1" noMove="1" noResize="1" noEditPoints="1" noAdjustHandles="1" noChangeArrowheads="1" noChangeShapeType="1" noCrop="1"/>
          </p:cNvPicPr>
          <p:nvPr/>
        </p:nvPicPr>
        <p:blipFill>
          <a:blip r:embed="rId4"/>
          <a:stretch>
            <a:fillRect/>
          </a:stretch>
        </p:blipFill>
        <p:spPr>
          <a:xfrm>
            <a:off x="8199973" y="1067031"/>
            <a:ext cx="3752850" cy="5076825"/>
          </a:xfrm>
          <a:prstGeom prst="rect">
            <a:avLst/>
          </a:prstGeom>
        </p:spPr>
      </p:pic>
      <p:sp>
        <p:nvSpPr>
          <p:cNvPr id="3" name="Slide Number Placeholder 2">
            <a:extLst>
              <a:ext uri="{FF2B5EF4-FFF2-40B4-BE49-F238E27FC236}">
                <a16:creationId xmlns:a16="http://schemas.microsoft.com/office/drawing/2014/main" id="{B62163FD-F0F5-A61F-58ED-7BB7378591A7}"/>
              </a:ext>
            </a:extLst>
          </p:cNvPr>
          <p:cNvSpPr>
            <a:spLocks noGrp="1"/>
          </p:cNvSpPr>
          <p:nvPr>
            <p:ph type="sldNum" sz="quarter" idx="12"/>
          </p:nvPr>
        </p:nvSpPr>
        <p:spPr/>
        <p:txBody>
          <a:bodyPr/>
          <a:lstStyle/>
          <a:p>
            <a:fld id="{AEFDDBC0-5BE7-49FF-AB0E-EA720F035F29}" type="slidenum">
              <a:rPr lang="en-US" smtClean="0"/>
              <a:t>15</a:t>
            </a:fld>
            <a:endParaRPr lang="en-US" dirty="0"/>
          </a:p>
        </p:txBody>
      </p:sp>
      <p:sp>
        <p:nvSpPr>
          <p:cNvPr id="7" name="Footer Placeholder 1">
            <a:extLst>
              <a:ext uri="{FF2B5EF4-FFF2-40B4-BE49-F238E27FC236}">
                <a16:creationId xmlns:a16="http://schemas.microsoft.com/office/drawing/2014/main" id="{DA4F26BF-719A-4D46-77A8-259E5D8C4BFF}"/>
              </a:ext>
            </a:extLst>
          </p:cNvPr>
          <p:cNvSpPr>
            <a:spLocks noGrp="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69675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407C2F-1E84-DA2E-7BE5-B02FAB6948AD}"/>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B3821DFA-5DFB-0156-A315-DBBDB58A6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3596569B-DDA7-7A20-F462-1E11A9EAC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CE95C41E-B255-8F30-4403-A2AAA031539B}"/>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2588B32B-27ED-B56B-DE8B-E1C1473D1BD4}"/>
              </a:ext>
            </a:extLst>
          </p:cNvPr>
          <p:cNvSpPr>
            <a:spLocks noGrp="1" noRot="1" noMove="1" noResize="1" noEditPoints="1" noAdjustHandles="1" noChangeArrowheads="1" noChangeShapeType="1"/>
          </p:cNvSpPr>
          <p:nvPr>
            <p:ph type="title"/>
          </p:nvPr>
        </p:nvSpPr>
        <p:spPr>
          <a:xfrm>
            <a:off x="3122136" y="275553"/>
            <a:ext cx="6733309" cy="782782"/>
          </a:xfrm>
        </p:spPr>
        <p:txBody>
          <a:bodyPr vert="horz" lIns="91440" tIns="45720" rIns="91440" bIns="45720" rtlCol="0" anchor="b">
            <a:normAutofit/>
          </a:bodyPr>
          <a:lstStyle/>
          <a:p>
            <a:pPr algn="ctr"/>
            <a:r>
              <a:rPr lang="en-US" b="1" kern="1200" dirty="0">
                <a:solidFill>
                  <a:schemeClr val="accent5">
                    <a:lumMod val="50000"/>
                  </a:schemeClr>
                </a:solidFill>
                <a:latin typeface="+mn-lt"/>
                <a:ea typeface="+mj-ea"/>
                <a:cs typeface="+mj-cs"/>
              </a:rPr>
              <a:t>ABI INTERPRETATION </a:t>
            </a:r>
          </a:p>
        </p:txBody>
      </p:sp>
      <p:pic>
        <p:nvPicPr>
          <p:cNvPr id="2" name="Content Placeholder 1">
            <a:extLst>
              <a:ext uri="{FF2B5EF4-FFF2-40B4-BE49-F238E27FC236}">
                <a16:creationId xmlns:a16="http://schemas.microsoft.com/office/drawing/2014/main" id="{6BD3D923-8C1C-4161-2069-1838FB75A913}"/>
              </a:ext>
            </a:extLst>
          </p:cNvPr>
          <p:cNvPicPr>
            <a:picLocks noGrp="1" noRot="1" noChangeAspect="1" noMove="1" noResize="1" noEditPoints="1" noAdjustHandles="1" noChangeArrowheads="1" noChangeShapeType="1" noCrop="1"/>
          </p:cNvPicPr>
          <p:nvPr>
            <p:ph sz="half" idx="1"/>
          </p:nvPr>
        </p:nvPicPr>
        <p:blipFill>
          <a:blip r:embed="rId4"/>
          <a:stretch>
            <a:fillRect/>
          </a:stretch>
        </p:blipFill>
        <p:spPr>
          <a:xfrm>
            <a:off x="2362690" y="1656929"/>
            <a:ext cx="8995920" cy="4100827"/>
          </a:xfrm>
          <a:prstGeom prst="rect">
            <a:avLst/>
          </a:prstGeom>
          <a:ln w="228600" cap="sq" cmpd="thickThin">
            <a:solidFill>
              <a:srgbClr val="000000"/>
            </a:solidFill>
            <a:prstDash val="solid"/>
            <a:miter lim="800000"/>
          </a:ln>
          <a:effectLst>
            <a:innerShdw blurRad="76200">
              <a:srgbClr val="000000"/>
            </a:innerShdw>
          </a:effectLst>
        </p:spPr>
      </p:pic>
      <p:sp>
        <p:nvSpPr>
          <p:cNvPr id="7" name="Oval 6">
            <a:extLst>
              <a:ext uri="{FF2B5EF4-FFF2-40B4-BE49-F238E27FC236}">
                <a16:creationId xmlns:a16="http://schemas.microsoft.com/office/drawing/2014/main" id="{D64B34FC-D7BC-519C-869E-8CB0E8F809F5}"/>
              </a:ext>
            </a:extLst>
          </p:cNvPr>
          <p:cNvSpPr/>
          <p:nvPr/>
        </p:nvSpPr>
        <p:spPr>
          <a:xfrm>
            <a:off x="2486721" y="3824867"/>
            <a:ext cx="4783873" cy="8363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71A821-FA89-B2BE-3575-FCEFA9551E58}"/>
              </a:ext>
            </a:extLst>
          </p:cNvPr>
          <p:cNvSpPr txBox="1"/>
          <p:nvPr/>
        </p:nvSpPr>
        <p:spPr>
          <a:xfrm>
            <a:off x="9621221" y="6466609"/>
            <a:ext cx="220794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googleimages.com, 2024</a:t>
            </a:r>
          </a:p>
        </p:txBody>
      </p:sp>
      <p:sp>
        <p:nvSpPr>
          <p:cNvPr id="6" name="Slide Number Placeholder 5">
            <a:extLst>
              <a:ext uri="{FF2B5EF4-FFF2-40B4-BE49-F238E27FC236}">
                <a16:creationId xmlns:a16="http://schemas.microsoft.com/office/drawing/2014/main" id="{8EEFF87B-376E-92C8-2A74-06C1AA730E32}"/>
              </a:ext>
            </a:extLst>
          </p:cNvPr>
          <p:cNvSpPr>
            <a:spLocks noGrp="1"/>
          </p:cNvSpPr>
          <p:nvPr>
            <p:ph type="sldNum" sz="quarter" idx="12"/>
          </p:nvPr>
        </p:nvSpPr>
        <p:spPr/>
        <p:txBody>
          <a:bodyPr/>
          <a:lstStyle/>
          <a:p>
            <a:fld id="{AEFDDBC0-5BE7-49FF-AB0E-EA720F035F29}" type="slidenum">
              <a:rPr lang="en-US" smtClean="0"/>
              <a:t>16</a:t>
            </a:fld>
            <a:endParaRPr lang="en-US" dirty="0"/>
          </a:p>
        </p:txBody>
      </p:sp>
      <p:sp>
        <p:nvSpPr>
          <p:cNvPr id="9" name="Footer Placeholder 1">
            <a:extLst>
              <a:ext uri="{FF2B5EF4-FFF2-40B4-BE49-F238E27FC236}">
                <a16:creationId xmlns:a16="http://schemas.microsoft.com/office/drawing/2014/main" id="{04CA4368-8BA0-6CBB-2F1B-9E8558CD18CF}"/>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14415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3559094" y="444154"/>
            <a:ext cx="5070763" cy="782782"/>
          </a:xfrm>
        </p:spPr>
        <p:txBody>
          <a:bodyPr vert="horz" lIns="91440" tIns="45720" rIns="91440" bIns="45720" rtlCol="0" anchor="b">
            <a:normAutofit/>
          </a:bodyPr>
          <a:lstStyle/>
          <a:p>
            <a:pPr algn="ctr"/>
            <a:r>
              <a:rPr lang="en-US" b="1" kern="1200" dirty="0">
                <a:solidFill>
                  <a:schemeClr val="accent5">
                    <a:lumMod val="50000"/>
                  </a:schemeClr>
                </a:solidFill>
                <a:latin typeface="+mj-lt"/>
                <a:ea typeface="+mj-ea"/>
                <a:cs typeface="+mj-cs"/>
              </a:rPr>
              <a:t>Venous Wounds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09" y="1413041"/>
            <a:ext cx="10732819" cy="5112449"/>
          </a:xfrm>
        </p:spPr>
        <p:txBody>
          <a:bodyPr vert="horz" lIns="91440" tIns="45720" rIns="91440" bIns="45720" rtlCol="0">
            <a:normAutofit/>
          </a:bodyPr>
          <a:lstStyle/>
          <a:p>
            <a:pPr>
              <a:buFont typeface="Wingdings" panose="05000000000000000000" pitchFamily="2" charset="2"/>
              <a:buChar char="§"/>
            </a:pPr>
            <a:r>
              <a:rPr lang="en-US" sz="2400" kern="1200" dirty="0">
                <a:solidFill>
                  <a:schemeClr val="tx1"/>
                </a:solidFill>
                <a:latin typeface="Arial" panose="020B0604020202020204" pitchFamily="34" charset="0"/>
                <a:cs typeface="Arial" panose="020B0604020202020204" pitchFamily="34" charset="0"/>
              </a:rPr>
              <a:t>Venous insufficiency ulcers are the most common type of leg ulcer</a:t>
            </a: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Venous insufficiency commonly caused by vein dysfunction or calf muscle pump failure</a:t>
            </a:r>
          </a:p>
          <a:p>
            <a:pPr>
              <a:buFont typeface="Wingdings" panose="05000000000000000000" pitchFamily="2" charset="2"/>
              <a:buChar char="§"/>
            </a:pPr>
            <a:r>
              <a:rPr lang="en-US" sz="2400" kern="1200" dirty="0">
                <a:solidFill>
                  <a:schemeClr val="tx1"/>
                </a:solidFill>
                <a:latin typeface="Arial" panose="020B0604020202020204" pitchFamily="34" charset="0"/>
                <a:cs typeface="Arial" panose="020B0604020202020204" pitchFamily="34" charset="0"/>
              </a:rPr>
              <a:t>Vessel hypertension </a:t>
            </a:r>
            <a:r>
              <a:rPr lang="en-US" sz="2400" dirty="0">
                <a:latin typeface="Arial" panose="020B0604020202020204" pitchFamily="34" charset="0"/>
                <a:cs typeface="Arial" panose="020B0604020202020204" pitchFamily="34" charset="0"/>
              </a:rPr>
              <a:t>leads to fluid and protein accumulation- peripheral edema</a:t>
            </a:r>
          </a:p>
          <a:p>
            <a:pPr>
              <a:buFont typeface="Wingdings" panose="05000000000000000000" pitchFamily="2" charset="2"/>
              <a:buChar char="§"/>
            </a:pPr>
            <a:r>
              <a:rPr lang="en-US" sz="2400" kern="1200" dirty="0">
                <a:solidFill>
                  <a:schemeClr val="tx1"/>
                </a:solidFill>
                <a:latin typeface="Arial" panose="020B0604020202020204" pitchFamily="34" charset="0"/>
                <a:cs typeface="Arial" panose="020B0604020202020204" pitchFamily="34" charset="0"/>
              </a:rPr>
              <a:t>Ulcers thought to form due to impaired oxygen and nutrient exchange </a:t>
            </a: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Risk factors:  peripheral edema, damage to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veins due to trauma, calf muscle weakness,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decreased mobility, prolonged standing,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history venous ulcer, age, DM</a:t>
            </a:r>
          </a:p>
        </p:txBody>
      </p:sp>
      <p:pic>
        <p:nvPicPr>
          <p:cNvPr id="3" name="Picture 2">
            <a:extLst>
              <a:ext uri="{FF2B5EF4-FFF2-40B4-BE49-F238E27FC236}">
                <a16:creationId xmlns:a16="http://schemas.microsoft.com/office/drawing/2014/main" id="{50865693-04D9-B56B-3937-3381C67F62D5}"/>
              </a:ext>
            </a:extLst>
          </p:cNvPr>
          <p:cNvPicPr>
            <a:picLocks noGrp="1" noRot="1" noChangeAspect="1" noMove="1" noResize="1" noEditPoints="1" noAdjustHandles="1" noChangeArrowheads="1" noChangeShapeType="1" noCrop="1"/>
          </p:cNvPicPr>
          <p:nvPr/>
        </p:nvPicPr>
        <p:blipFill>
          <a:blip r:embed="rId4"/>
          <a:stretch>
            <a:fillRect/>
          </a:stretch>
        </p:blipFill>
        <p:spPr>
          <a:xfrm>
            <a:off x="7626640" y="3575050"/>
            <a:ext cx="4400550" cy="2781300"/>
          </a:xfrm>
          <a:prstGeom prst="rect">
            <a:avLst/>
          </a:prstGeom>
        </p:spPr>
      </p:pic>
      <p:sp>
        <p:nvSpPr>
          <p:cNvPr id="7" name="Slide Number Placeholder 6">
            <a:extLst>
              <a:ext uri="{FF2B5EF4-FFF2-40B4-BE49-F238E27FC236}">
                <a16:creationId xmlns:a16="http://schemas.microsoft.com/office/drawing/2014/main" id="{7E8C72C7-A225-58DB-4473-4B77346DE70C}"/>
              </a:ext>
            </a:extLst>
          </p:cNvPr>
          <p:cNvSpPr>
            <a:spLocks noGrp="1"/>
          </p:cNvSpPr>
          <p:nvPr>
            <p:ph type="sldNum" sz="quarter" idx="12"/>
          </p:nvPr>
        </p:nvSpPr>
        <p:spPr/>
        <p:txBody>
          <a:bodyPr/>
          <a:lstStyle/>
          <a:p>
            <a:fld id="{AEFDDBC0-5BE7-49FF-AB0E-EA720F035F29}" type="slidenum">
              <a:rPr lang="en-US" smtClean="0"/>
              <a:t>17</a:t>
            </a:fld>
            <a:endParaRPr lang="en-US" dirty="0"/>
          </a:p>
        </p:txBody>
      </p:sp>
      <p:sp>
        <p:nvSpPr>
          <p:cNvPr id="2" name="Footer Placeholder 1">
            <a:extLst>
              <a:ext uri="{FF2B5EF4-FFF2-40B4-BE49-F238E27FC236}">
                <a16:creationId xmlns:a16="http://schemas.microsoft.com/office/drawing/2014/main" id="{1D1358E4-B19B-A567-6D24-C8E241442AC3}"/>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210638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7796" y="10886"/>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2868593" y="122965"/>
            <a:ext cx="6451766" cy="782782"/>
          </a:xfrm>
        </p:spPr>
        <p:txBody>
          <a:bodyPr vert="horz" lIns="91440" tIns="45720" rIns="91440" bIns="45720" rtlCol="0" anchor="b">
            <a:normAutofit/>
          </a:bodyPr>
          <a:lstStyle/>
          <a:p>
            <a:pPr algn="ctr"/>
            <a:r>
              <a:rPr lang="en-US" b="1" kern="1200" dirty="0">
                <a:solidFill>
                  <a:schemeClr val="accent5">
                    <a:lumMod val="50000"/>
                  </a:schemeClr>
                </a:solidFill>
                <a:latin typeface="+mj-lt"/>
                <a:ea typeface="+mj-ea"/>
                <a:cs typeface="+mj-cs"/>
              </a:rPr>
              <a:t>Venous Ulcers </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64305" y="961764"/>
            <a:ext cx="5129458" cy="5575440"/>
          </a:xfrm>
        </p:spPr>
        <p:txBody>
          <a:bodyPr vert="horz" lIns="91440" tIns="45720" rIns="91440" bIns="45720" rtlCol="0">
            <a:normAutofit/>
          </a:bodyPr>
          <a:lstStyle/>
          <a:p>
            <a:r>
              <a:rPr lang="en-US" b="1" dirty="0">
                <a:latin typeface="Arial" panose="020B0604020202020204" pitchFamily="34" charset="0"/>
                <a:cs typeface="Arial" panose="020B0604020202020204" pitchFamily="34" charset="0"/>
              </a:rPr>
              <a:t>Etiology and Characteristics</a:t>
            </a:r>
            <a:endParaRPr lang="en-US" sz="2400" b="1"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Disease of congestion!</a:t>
            </a:r>
          </a:p>
          <a:p>
            <a:pPr lvl="1"/>
            <a:r>
              <a:rPr lang="en-US" sz="2200" dirty="0">
                <a:latin typeface="Arial" panose="020B0604020202020204" pitchFamily="34" charset="0"/>
                <a:cs typeface="Arial" panose="020B0604020202020204" pitchFamily="34" charset="0"/>
              </a:rPr>
              <a:t>Characterized by edema and exudate.</a:t>
            </a:r>
          </a:p>
          <a:p>
            <a:pPr lvl="1"/>
            <a:r>
              <a:rPr lang="en-US" sz="2200" dirty="0">
                <a:latin typeface="Arial" panose="020B0604020202020204" pitchFamily="34" charset="0"/>
                <a:cs typeface="Arial" panose="020B0604020202020204" pitchFamily="34" charset="0"/>
              </a:rPr>
              <a:t>Mild leg pain, heaviness, increases with </a:t>
            </a:r>
          </a:p>
          <a:p>
            <a:pPr lvl="1"/>
            <a:r>
              <a:rPr lang="en-US" sz="2200" dirty="0">
                <a:latin typeface="Arial" panose="020B0604020202020204" pitchFamily="34" charset="0"/>
                <a:cs typeface="Arial" panose="020B0604020202020204" pitchFamily="34" charset="0"/>
              </a:rPr>
              <a:t>Dependency and relieved by elevation or compression.</a:t>
            </a:r>
          </a:p>
          <a:p>
            <a:pPr lvl="1"/>
            <a:r>
              <a:rPr lang="en-US" sz="2200" kern="1200" dirty="0">
                <a:solidFill>
                  <a:schemeClr val="tx1"/>
                </a:solidFill>
                <a:latin typeface="Arial" panose="020B0604020202020204" pitchFamily="34" charset="0"/>
                <a:cs typeface="Arial" panose="020B0604020202020204" pitchFamily="34" charset="0"/>
              </a:rPr>
              <a:t>Superficial</a:t>
            </a:r>
            <a:r>
              <a:rPr lang="en-US" sz="2200" dirty="0">
                <a:latin typeface="Arial" panose="020B0604020202020204" pitchFamily="34" charset="0"/>
                <a:cs typeface="Arial" panose="020B0604020202020204" pitchFamily="34" charset="0"/>
              </a:rPr>
              <a:t>, irregular shape, moderate to high drainage.</a:t>
            </a:r>
          </a:p>
          <a:p>
            <a:pPr lvl="1"/>
            <a:r>
              <a:rPr lang="en-US" sz="2200" dirty="0">
                <a:latin typeface="Arial" panose="020B0604020202020204" pitchFamily="34" charset="0"/>
                <a:cs typeface="Arial" panose="020B0604020202020204" pitchFamily="34" charset="0"/>
              </a:rPr>
              <a:t>Beefy red granulation tissue or ruddy appearance to wound bed.</a:t>
            </a:r>
          </a:p>
          <a:p>
            <a:pPr lvl="1"/>
            <a:r>
              <a:rPr lang="en-US" sz="2200" dirty="0">
                <a:latin typeface="Arial" panose="020B0604020202020204" pitchFamily="34" charset="0"/>
                <a:cs typeface="Arial" panose="020B0604020202020204" pitchFamily="34" charset="0"/>
              </a:rPr>
              <a:t>Edema, cellulitis common.</a:t>
            </a:r>
          </a:p>
          <a:p>
            <a:pPr lvl="1"/>
            <a:r>
              <a:rPr lang="en-US" sz="2200" kern="1200" dirty="0">
                <a:solidFill>
                  <a:schemeClr val="tx1"/>
                </a:solidFill>
                <a:latin typeface="Arial" panose="020B0604020202020204" pitchFamily="34" charset="0"/>
                <a:cs typeface="Arial" panose="020B0604020202020204" pitchFamily="34" charset="0"/>
              </a:rPr>
              <a:t>Hemosiderin </a:t>
            </a:r>
            <a:r>
              <a:rPr lang="en-US" sz="2200" dirty="0">
                <a:latin typeface="Arial" panose="020B0604020202020204" pitchFamily="34" charset="0"/>
                <a:cs typeface="Arial" panose="020B0604020202020204" pitchFamily="34" charset="0"/>
              </a:rPr>
              <a:t>staining.</a:t>
            </a:r>
          </a:p>
          <a:p>
            <a:endParaRPr lang="en-US" sz="24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7F8C370C-39F2-D16A-0E0A-123684EAB278}"/>
              </a:ext>
            </a:extLst>
          </p:cNvPr>
          <p:cNvPicPr>
            <a:picLocks noGrp="1" noRot="1" noChangeAspect="1" noMove="1" noResize="1" noEditPoints="1" noAdjustHandles="1" noChangeArrowheads="1" noChangeShapeType="1" noCrop="1"/>
          </p:cNvPicPr>
          <p:nvPr/>
        </p:nvPicPr>
        <p:blipFill>
          <a:blip r:embed="rId4"/>
          <a:stretch>
            <a:fillRect/>
          </a:stretch>
        </p:blipFill>
        <p:spPr>
          <a:xfrm>
            <a:off x="6566907" y="1017826"/>
            <a:ext cx="5317206" cy="3095490"/>
          </a:xfrm>
          <a:prstGeom prst="rect">
            <a:avLst/>
          </a:prstGeom>
          <a:effectLst>
            <a:softEdge rad="203200"/>
          </a:effectLst>
        </p:spPr>
      </p:pic>
      <p:sp>
        <p:nvSpPr>
          <p:cNvPr id="7" name="Slide Number Placeholder 6">
            <a:extLst>
              <a:ext uri="{FF2B5EF4-FFF2-40B4-BE49-F238E27FC236}">
                <a16:creationId xmlns:a16="http://schemas.microsoft.com/office/drawing/2014/main" id="{8636FCEB-6E85-3950-0148-AB1666885264}"/>
              </a:ext>
            </a:extLst>
          </p:cNvPr>
          <p:cNvSpPr>
            <a:spLocks noGrp="1"/>
          </p:cNvSpPr>
          <p:nvPr>
            <p:ph type="sldNum" sz="quarter" idx="12"/>
          </p:nvPr>
        </p:nvSpPr>
        <p:spPr/>
        <p:txBody>
          <a:bodyPr/>
          <a:lstStyle/>
          <a:p>
            <a:fld id="{AEFDDBC0-5BE7-49FF-AB0E-EA720F035F29}" type="slidenum">
              <a:rPr lang="en-US" smtClean="0"/>
              <a:t>18</a:t>
            </a:fld>
            <a:endParaRPr lang="en-US" dirty="0"/>
          </a:p>
        </p:txBody>
      </p:sp>
      <p:sp>
        <p:nvSpPr>
          <p:cNvPr id="2" name="Footer Placeholder 1">
            <a:extLst>
              <a:ext uri="{FF2B5EF4-FFF2-40B4-BE49-F238E27FC236}">
                <a16:creationId xmlns:a16="http://schemas.microsoft.com/office/drawing/2014/main" id="{0FE0A91A-8CE1-3E21-240A-66234C2D2C7D}"/>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39757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7796" y="10886"/>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3334745" y="332510"/>
            <a:ext cx="6451766" cy="782782"/>
          </a:xfrm>
        </p:spPr>
        <p:txBody>
          <a:bodyPr vert="horz" lIns="91440" tIns="45720" rIns="91440" bIns="45720" rtlCol="0" anchor="b">
            <a:normAutofit fontScale="90000"/>
          </a:bodyPr>
          <a:lstStyle/>
          <a:p>
            <a:pPr algn="ctr"/>
            <a:r>
              <a:rPr lang="en-US" b="1" kern="1200" dirty="0">
                <a:solidFill>
                  <a:schemeClr val="accent5">
                    <a:lumMod val="50000"/>
                  </a:schemeClr>
                </a:solidFill>
                <a:latin typeface="+mj-lt"/>
                <a:ea typeface="+mj-ea"/>
                <a:cs typeface="+mj-cs"/>
              </a:rPr>
              <a:t>Treatment of Venous Wounds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68202" y="1413041"/>
            <a:ext cx="10449790" cy="5112449"/>
          </a:xfrm>
        </p:spPr>
        <p:txBody>
          <a:bodyPr vert="horz" lIns="91440" tIns="45720" rIns="91440" bIns="45720" rtlCol="0">
            <a:normAutofit lnSpcReduction="10000"/>
          </a:bodyPr>
          <a:lstStyle/>
          <a:p>
            <a:r>
              <a:rPr lang="en-US" sz="2400" dirty="0">
                <a:latin typeface="Arial" panose="020B0604020202020204" pitchFamily="34" charset="0"/>
                <a:cs typeface="Arial" panose="020B0604020202020204" pitchFamily="34" charset="0"/>
              </a:rPr>
              <a:t>Absorb drainage</a:t>
            </a:r>
          </a:p>
          <a:p>
            <a:r>
              <a:rPr lang="en-US" sz="2400" dirty="0">
                <a:latin typeface="Arial" panose="020B0604020202020204" pitchFamily="34" charset="0"/>
                <a:cs typeface="Arial" panose="020B0604020202020204" pitchFamily="34" charset="0"/>
              </a:rPr>
              <a:t>Debride necrotic tissue</a:t>
            </a:r>
          </a:p>
          <a:p>
            <a:r>
              <a:rPr lang="en-US" sz="2400" dirty="0">
                <a:latin typeface="Arial" panose="020B0604020202020204" pitchFamily="34" charset="0"/>
                <a:cs typeface="Arial" panose="020B0604020202020204" pitchFamily="34" charset="0"/>
              </a:rPr>
              <a:t>Protect surrounding skin- moisturizer to dry skin, skin barrier to protect from wound drainage</a:t>
            </a:r>
          </a:p>
          <a:p>
            <a:r>
              <a:rPr lang="en-US" sz="2400" dirty="0">
                <a:latin typeface="Arial" panose="020B0604020202020204" pitchFamily="34" charset="0"/>
                <a:cs typeface="Arial" panose="020B0604020202020204" pitchFamily="34" charset="0"/>
              </a:rPr>
              <a:t>Enhance venous return- elevation, compression, ROM exercises, ambulating</a:t>
            </a:r>
          </a:p>
          <a:p>
            <a:r>
              <a:rPr lang="en-US" sz="2400" dirty="0">
                <a:latin typeface="Arial" panose="020B0604020202020204" pitchFamily="34" charset="0"/>
                <a:cs typeface="Arial" panose="020B0604020202020204" pitchFamily="34" charset="0"/>
              </a:rPr>
              <a:t>Compression therapy enhances calf muscle pump effectiveness, venous return, tissue oxygenation, and reduces pain.</a:t>
            </a:r>
          </a:p>
          <a:p>
            <a:pPr lvl="1"/>
            <a:r>
              <a:rPr lang="en-US" sz="2000" dirty="0">
                <a:latin typeface="Arial" panose="020B0604020202020204" pitchFamily="34" charset="0"/>
                <a:cs typeface="Arial" panose="020B0604020202020204" pitchFamily="34" charset="0"/>
              </a:rPr>
              <a:t>Initiate full therapeutic compression when ABI &gt;/= 0.8</a:t>
            </a:r>
          </a:p>
          <a:p>
            <a:pPr lvl="1"/>
            <a:r>
              <a:rPr lang="en-US" sz="2000" dirty="0">
                <a:latin typeface="Arial" panose="020B0604020202020204" pitchFamily="34" charset="0"/>
                <a:cs typeface="Arial" panose="020B0604020202020204" pitchFamily="34" charset="0"/>
              </a:rPr>
              <a:t>Modified/light compression (&lt;30 mmHg) for ABI 0.5-0.8 AND only with a provider order and close monitoring</a:t>
            </a:r>
          </a:p>
          <a:p>
            <a:pPr lvl="1"/>
            <a:endParaRPr lang="en-US" sz="2000" dirty="0">
              <a:latin typeface="Arial" panose="020B0604020202020204" pitchFamily="34" charset="0"/>
              <a:cs typeface="Arial" panose="020B0604020202020204" pitchFamily="34" charset="0"/>
            </a:endParaRPr>
          </a:p>
          <a:p>
            <a:pPr marL="0" indent="0" algn="ctr">
              <a:buNone/>
            </a:pPr>
            <a:r>
              <a:rPr lang="en-US" sz="2400" b="1" i="1" dirty="0">
                <a:solidFill>
                  <a:srgbClr val="C00000"/>
                </a:solidFill>
                <a:latin typeface="Arial" panose="020B0604020202020204" pitchFamily="34" charset="0"/>
                <a:cs typeface="Arial" panose="020B0604020202020204" pitchFamily="34" charset="0"/>
              </a:rPr>
              <a:t>Do not compress if ABI &lt;0.5 or ABI &gt;1.3 (Obtain toe-brachial index (TBI) and/or Vascular Consult – due to likely arterial calcifications)</a:t>
            </a:r>
          </a:p>
        </p:txBody>
      </p:sp>
      <p:pic>
        <p:nvPicPr>
          <p:cNvPr id="7" name="Picture 6">
            <a:extLst>
              <a:ext uri="{FF2B5EF4-FFF2-40B4-BE49-F238E27FC236}">
                <a16:creationId xmlns:a16="http://schemas.microsoft.com/office/drawing/2014/main" id="{B803E8C9-D724-A152-478D-7F0BA0079921}"/>
              </a:ext>
            </a:extLst>
          </p:cNvPr>
          <p:cNvPicPr>
            <a:picLocks noGrp="1" noRot="1" noChangeAspect="1" noMove="1" noResize="1" noEditPoints="1" noAdjustHandles="1" noChangeArrowheads="1" noChangeShapeType="1" noCrop="1"/>
          </p:cNvPicPr>
          <p:nvPr/>
        </p:nvPicPr>
        <p:blipFill>
          <a:blip r:embed="rId4">
            <a:alphaModFix amt="33000"/>
          </a:blip>
          <a:stretch>
            <a:fillRect/>
          </a:stretch>
        </p:blipFill>
        <p:spPr>
          <a:xfrm rot="762620">
            <a:off x="9188517" y="265086"/>
            <a:ext cx="2505264" cy="2295910"/>
          </a:xfrm>
          <a:prstGeom prst="rect">
            <a:avLst/>
          </a:prstGeom>
        </p:spPr>
      </p:pic>
      <p:sp>
        <p:nvSpPr>
          <p:cNvPr id="3" name="Slide Number Placeholder 2">
            <a:extLst>
              <a:ext uri="{FF2B5EF4-FFF2-40B4-BE49-F238E27FC236}">
                <a16:creationId xmlns:a16="http://schemas.microsoft.com/office/drawing/2014/main" id="{7C234003-5597-C7AF-45E4-226136EAE414}"/>
              </a:ext>
            </a:extLst>
          </p:cNvPr>
          <p:cNvSpPr>
            <a:spLocks noGrp="1"/>
          </p:cNvSpPr>
          <p:nvPr>
            <p:ph type="sldNum" sz="quarter" idx="12"/>
          </p:nvPr>
        </p:nvSpPr>
        <p:spPr/>
        <p:txBody>
          <a:bodyPr/>
          <a:lstStyle/>
          <a:p>
            <a:fld id="{AEFDDBC0-5BE7-49FF-AB0E-EA720F035F29}" type="slidenum">
              <a:rPr lang="en-US" smtClean="0"/>
              <a:t>19</a:t>
            </a:fld>
            <a:endParaRPr lang="en-US" dirty="0"/>
          </a:p>
        </p:txBody>
      </p:sp>
      <p:sp>
        <p:nvSpPr>
          <p:cNvPr id="2" name="Footer Placeholder 1">
            <a:extLst>
              <a:ext uri="{FF2B5EF4-FFF2-40B4-BE49-F238E27FC236}">
                <a16:creationId xmlns:a16="http://schemas.microsoft.com/office/drawing/2014/main" id="{6E534851-34BC-BD75-4209-E4B0A5253A72}"/>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586173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5F22C-B1E8-7B83-F1CC-B63B868B19D9}"/>
            </a:ext>
          </a:extLst>
        </p:cNvPr>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69049FA9-F23D-134B-C793-C47105002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73B8B86-D637-FED8-C3ED-BF671982867E}"/>
              </a:ext>
            </a:extLst>
          </p:cNvPr>
          <p:cNvSpPr>
            <a:spLocks noGrp="1" noRot="1" noMove="1" noResize="1" noEditPoints="1" noAdjustHandles="1" noChangeArrowheads="1" noChangeShapeType="1"/>
          </p:cNvSpPr>
          <p:nvPr>
            <p:ph type="title"/>
          </p:nvPr>
        </p:nvSpPr>
        <p:spPr>
          <a:xfrm>
            <a:off x="1164305" y="149155"/>
            <a:ext cx="9967381" cy="925144"/>
          </a:xfrm>
        </p:spPr>
        <p:txBody>
          <a:bodyPr/>
          <a:lstStyle/>
          <a:p>
            <a:pPr algn="ctr"/>
            <a:r>
              <a:rPr lang="en-US" b="1" dirty="0">
                <a:solidFill>
                  <a:schemeClr val="accent5">
                    <a:lumMod val="50000"/>
                  </a:schemeClr>
                </a:solidFill>
              </a:rPr>
              <a:t>Learner Objectives</a:t>
            </a:r>
            <a:endParaRPr lang="en-US" dirty="0">
              <a:solidFill>
                <a:schemeClr val="accent5">
                  <a:lumMod val="50000"/>
                </a:schemeClr>
              </a:solidFill>
            </a:endParaRPr>
          </a:p>
        </p:txBody>
      </p:sp>
      <p:sp>
        <p:nvSpPr>
          <p:cNvPr id="6" name="Content Placeholder 5">
            <a:extLst>
              <a:ext uri="{FF2B5EF4-FFF2-40B4-BE49-F238E27FC236}">
                <a16:creationId xmlns:a16="http://schemas.microsoft.com/office/drawing/2014/main" id="{C68B8309-550A-522E-DF31-50DFE6D8909C}"/>
              </a:ext>
            </a:extLst>
          </p:cNvPr>
          <p:cNvSpPr>
            <a:spLocks noGrp="1" noRot="1" noMove="1" noResize="1" noEditPoints="1" noAdjustHandles="1" noChangeArrowheads="1" noChangeShapeType="1"/>
          </p:cNvSpPr>
          <p:nvPr>
            <p:ph idx="1"/>
          </p:nvPr>
        </p:nvSpPr>
        <p:spPr>
          <a:xfrm>
            <a:off x="1060314" y="988829"/>
            <a:ext cx="10592970" cy="5504046"/>
          </a:xfrm>
        </p:spPr>
        <p:txBody>
          <a:bodyPr>
            <a:normAutofit/>
          </a:bodyPr>
          <a:lstStyle/>
          <a:p>
            <a:pPr marL="0" indent="0">
              <a:buNone/>
            </a:pPr>
            <a:r>
              <a:rPr lang="en-US" b="1" i="1" dirty="0">
                <a:latin typeface="Arial" panose="020B0604020202020204" pitchFamily="34" charset="0"/>
                <a:cs typeface="Arial" panose="020B0604020202020204" pitchFamily="34" charset="0"/>
              </a:rPr>
              <a:t>By the end of this session, the learner will be able to</a:t>
            </a:r>
            <a:r>
              <a:rPr lang="en-US" dirty="0"/>
              <a:t>:</a:t>
            </a:r>
          </a:p>
          <a:p>
            <a:pPr marL="514350" indent="-514350">
              <a:buFont typeface="+mj-lt"/>
              <a:buAutoNum type="arabicPeriod"/>
            </a:pPr>
            <a:r>
              <a:rPr lang="en-US" sz="2200" dirty="0">
                <a:latin typeface="Arial" panose="020B0604020202020204" pitchFamily="34" charset="0"/>
                <a:cs typeface="Arial" panose="020B0604020202020204" pitchFamily="34" charset="0"/>
              </a:rPr>
              <a:t>Describe the principles of infection control in home care and hospice, including correct use of clean vs. sterile technique and appropriate disposal of supplies and sharps.</a:t>
            </a:r>
          </a:p>
          <a:p>
            <a:pPr marL="514350" indent="-514350">
              <a:buFont typeface="+mj-lt"/>
              <a:buAutoNum type="arabicPeriod"/>
            </a:pPr>
            <a:r>
              <a:rPr lang="en-US" sz="2200" dirty="0">
                <a:latin typeface="Arial" panose="020B0604020202020204" pitchFamily="34" charset="0"/>
                <a:cs typeface="Arial" panose="020B0604020202020204" pitchFamily="34" charset="0"/>
              </a:rPr>
              <a:t>Identify characteristics, risk factors, and evidence-based management strategies for common wound types (arterial, venous, diabetic/neuropathic, pressure injuries, skin tears, burns).</a:t>
            </a:r>
          </a:p>
          <a:p>
            <a:pPr marL="514350" indent="-514350">
              <a:buFont typeface="+mj-lt"/>
              <a:buAutoNum type="arabicPeriod"/>
            </a:pPr>
            <a:r>
              <a:rPr lang="en-US" sz="2200" dirty="0">
                <a:latin typeface="Arial" panose="020B0604020202020204" pitchFamily="34" charset="0"/>
                <a:cs typeface="Arial" panose="020B0604020202020204" pitchFamily="34" charset="0"/>
              </a:rPr>
              <a:t>Interpret Ankle-Brachial Index (ABI) results and determine safe compression therapy parameters according to current clinical guidelines.</a:t>
            </a:r>
          </a:p>
          <a:p>
            <a:pPr marL="514350" indent="-514350">
              <a:buFont typeface="+mj-lt"/>
              <a:buAutoNum type="arabicPeriod"/>
            </a:pPr>
            <a:r>
              <a:rPr lang="en-US" sz="2200" dirty="0">
                <a:latin typeface="Arial" panose="020B0604020202020204" pitchFamily="34" charset="0"/>
                <a:cs typeface="Arial" panose="020B0604020202020204" pitchFamily="34" charset="0"/>
              </a:rPr>
              <a:t>Demonstrate accurate wound assessment measurement techniques, including photography standards and hospice-specific reassessment intervals.</a:t>
            </a:r>
          </a:p>
          <a:p>
            <a:pPr marL="514350" indent="-514350">
              <a:buFont typeface="+mj-lt"/>
              <a:buAutoNum type="arabicPeriod"/>
            </a:pPr>
            <a:r>
              <a:rPr lang="en-US" sz="2200" dirty="0">
                <a:latin typeface="Arial" panose="020B0604020202020204" pitchFamily="34" charset="0"/>
                <a:cs typeface="Arial" panose="020B0604020202020204" pitchFamily="34" charset="0"/>
              </a:rPr>
              <a:t>Apply CMS OASIS-E1 documentation requirements for wounds and integrate findings into the patient’s care plan.</a:t>
            </a:r>
          </a:p>
          <a:p>
            <a:pPr marL="514350" indent="-514350">
              <a:buFont typeface="+mj-lt"/>
              <a:buAutoNum type="arabicPeriod"/>
            </a:pPr>
            <a:r>
              <a:rPr lang="en-US" sz="2200" dirty="0">
                <a:latin typeface="Arial" panose="020B0604020202020204" pitchFamily="34" charset="0"/>
                <a:cs typeface="Arial" panose="020B0604020202020204" pitchFamily="34" charset="0"/>
              </a:rPr>
              <a:t>Evaluate when to initiate, continue, or modify wound care interventions in alignment with patient goals of care and agency policy.</a:t>
            </a:r>
          </a:p>
        </p:txBody>
      </p:sp>
      <p:sp>
        <p:nvSpPr>
          <p:cNvPr id="7" name="Slide Number Placeholder 6">
            <a:extLst>
              <a:ext uri="{FF2B5EF4-FFF2-40B4-BE49-F238E27FC236}">
                <a16:creationId xmlns:a16="http://schemas.microsoft.com/office/drawing/2014/main" id="{398D7B41-0ACD-5FD1-3BB6-CAC2978C86D6}"/>
              </a:ext>
            </a:extLst>
          </p:cNvPr>
          <p:cNvSpPr>
            <a:spLocks noGrp="1"/>
          </p:cNvSpPr>
          <p:nvPr>
            <p:ph type="sldNum" sz="quarter" idx="12"/>
          </p:nvPr>
        </p:nvSpPr>
        <p:spPr/>
        <p:txBody>
          <a:bodyPr/>
          <a:lstStyle/>
          <a:p>
            <a:fld id="{AEFDDBC0-5BE7-49FF-AB0E-EA720F035F29}" type="slidenum">
              <a:rPr lang="en-US" smtClean="0"/>
              <a:t>2</a:t>
            </a:fld>
            <a:endParaRPr lang="en-US" dirty="0"/>
          </a:p>
        </p:txBody>
      </p:sp>
      <p:sp>
        <p:nvSpPr>
          <p:cNvPr id="9" name="Footer Placeholder 1">
            <a:extLst>
              <a:ext uri="{FF2B5EF4-FFF2-40B4-BE49-F238E27FC236}">
                <a16:creationId xmlns:a16="http://schemas.microsoft.com/office/drawing/2014/main" id="{6DE762A1-F089-1BE4-5FF2-F608867F3267}"/>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1807453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7585" r="2" b="2813"/>
          <a:stretch/>
        </p:blipFill>
        <p:spPr>
          <a:xfrm>
            <a:off x="0"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p:cNvSpPr>
          <p:nvPr>
            <p:ph type="title"/>
          </p:nvPr>
        </p:nvSpPr>
        <p:spPr>
          <a:xfrm>
            <a:off x="2835936" y="203056"/>
            <a:ext cx="6517080" cy="782782"/>
          </a:xfrm>
        </p:spPr>
        <p:txBody>
          <a:bodyPr vert="horz" lIns="91440" tIns="45720" rIns="91440" bIns="45720" rtlCol="0" anchor="b">
            <a:normAutofit fontScale="90000"/>
          </a:bodyPr>
          <a:lstStyle/>
          <a:p>
            <a:pPr algn="ctr"/>
            <a:r>
              <a:rPr lang="en-US" b="1" kern="1200" dirty="0">
                <a:solidFill>
                  <a:schemeClr val="accent5">
                    <a:lumMod val="50000"/>
                  </a:schemeClr>
                </a:solidFill>
                <a:latin typeface="+mj-lt"/>
                <a:ea typeface="+mj-ea"/>
                <a:cs typeface="+mj-cs"/>
              </a:rPr>
              <a:t>Diabetic/Neuropathic Wounds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10" y="1413041"/>
            <a:ext cx="7284026" cy="5112449"/>
          </a:xfrm>
        </p:spPr>
        <p:txBody>
          <a:bodyPr vert="horz" lIns="91440" tIns="45720" rIns="91440" bIns="45720" rtlCol="0">
            <a:normAutofit/>
          </a:bodyPr>
          <a:lstStyle/>
          <a:p>
            <a:r>
              <a:rPr lang="en-US" sz="2400" kern="1200" dirty="0">
                <a:solidFill>
                  <a:schemeClr val="tx1"/>
                </a:solidFill>
                <a:latin typeface="Arial" panose="020B0604020202020204" pitchFamily="34" charset="0"/>
                <a:cs typeface="Arial" panose="020B0604020202020204" pitchFamily="34" charset="0"/>
              </a:rPr>
              <a:t>Hyperglycemia causes tissue trauma and destruction and impairs wound healing</a:t>
            </a:r>
          </a:p>
          <a:p>
            <a:r>
              <a:rPr lang="en-US" sz="2400" kern="1200" dirty="0">
                <a:solidFill>
                  <a:schemeClr val="tx1"/>
                </a:solidFill>
                <a:latin typeface="Arial" panose="020B0604020202020204" pitchFamily="34" charset="0"/>
                <a:cs typeface="Arial" panose="020B0604020202020204" pitchFamily="34" charset="0"/>
              </a:rPr>
              <a:t>Neuropathy results in:</a:t>
            </a:r>
          </a:p>
          <a:p>
            <a:pPr lvl="1"/>
            <a:r>
              <a:rPr lang="en-US" sz="2000" i="1" kern="1200" dirty="0">
                <a:solidFill>
                  <a:schemeClr val="tx1"/>
                </a:solidFill>
                <a:latin typeface="Arial" panose="020B0604020202020204" pitchFamily="34" charset="0"/>
                <a:cs typeface="Arial" panose="020B0604020202020204" pitchFamily="34" charset="0"/>
              </a:rPr>
              <a:t>Sensory-</a:t>
            </a:r>
            <a:r>
              <a:rPr lang="en-US" sz="2000" kern="1200" dirty="0">
                <a:solidFill>
                  <a:schemeClr val="tx1"/>
                </a:solidFill>
                <a:latin typeface="Arial" panose="020B0604020202020204" pitchFamily="34" charset="0"/>
                <a:cs typeface="Arial" panose="020B0604020202020204" pitchFamily="34" charset="0"/>
              </a:rPr>
              <a:t> inability to sense trauma</a:t>
            </a:r>
          </a:p>
          <a:p>
            <a:pPr lvl="1"/>
            <a:r>
              <a:rPr lang="en-US" sz="2000" i="1" dirty="0">
                <a:latin typeface="Arial" panose="020B0604020202020204" pitchFamily="34" charset="0"/>
                <a:cs typeface="Arial" panose="020B0604020202020204" pitchFamily="34" charset="0"/>
              </a:rPr>
              <a:t>Motor-</a:t>
            </a:r>
            <a:r>
              <a:rPr lang="en-US" sz="2000" dirty="0">
                <a:latin typeface="Arial" panose="020B0604020202020204" pitchFamily="34" charset="0"/>
                <a:cs typeface="Arial" panose="020B0604020202020204" pitchFamily="34" charset="0"/>
              </a:rPr>
              <a:t> atrophy of plantar muscles, deformities cause increased pressure points</a:t>
            </a:r>
          </a:p>
          <a:p>
            <a:pPr lvl="1"/>
            <a:r>
              <a:rPr lang="en-US" sz="2000" i="1" kern="1200" dirty="0">
                <a:solidFill>
                  <a:schemeClr val="tx1"/>
                </a:solidFill>
                <a:latin typeface="Arial" panose="020B0604020202020204" pitchFamily="34" charset="0"/>
                <a:cs typeface="Arial" panose="020B0604020202020204" pitchFamily="34" charset="0"/>
              </a:rPr>
              <a:t>Aut</a:t>
            </a:r>
            <a:r>
              <a:rPr lang="en-US" sz="2000" i="1" dirty="0">
                <a:latin typeface="Arial" panose="020B0604020202020204" pitchFamily="34" charset="0"/>
                <a:cs typeface="Arial" panose="020B0604020202020204" pitchFamily="34" charset="0"/>
              </a:rPr>
              <a:t>onomic-</a:t>
            </a:r>
            <a:r>
              <a:rPr lang="en-US" sz="2000" dirty="0">
                <a:latin typeface="Arial" panose="020B0604020202020204" pitchFamily="34" charset="0"/>
                <a:cs typeface="Arial" panose="020B0604020202020204" pitchFamily="34" charset="0"/>
              </a:rPr>
              <a:t> decreased sweat- dry, cracked skin- increased infection risk</a:t>
            </a:r>
          </a:p>
          <a:p>
            <a:r>
              <a:rPr lang="en-US" sz="2400" kern="1200" dirty="0">
                <a:solidFill>
                  <a:schemeClr val="tx1"/>
                </a:solidFill>
                <a:latin typeface="Arial" panose="020B0604020202020204" pitchFamily="34" charset="0"/>
                <a:cs typeface="Arial" panose="020B0604020202020204" pitchFamily="34" charset="0"/>
              </a:rPr>
              <a:t>Impaired healing and immune response</a:t>
            </a:r>
          </a:p>
          <a:p>
            <a:r>
              <a:rPr lang="en-US" sz="2400" dirty="0">
                <a:latin typeface="Arial" panose="020B0604020202020204" pitchFamily="34" charset="0"/>
                <a:cs typeface="Arial" panose="020B0604020202020204" pitchFamily="34" charset="0"/>
              </a:rPr>
              <a:t>Wound characteristics:  plantar metatarsal head, round, punched out with rim of callus. Skin dry and cracked, toenails thickened due to fungus. </a:t>
            </a:r>
            <a:endParaRPr lang="en-US" sz="2400" kern="12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CEE2B3F-C0CD-1267-DA46-50B5213E3958}"/>
              </a:ext>
            </a:extLst>
          </p:cNvPr>
          <p:cNvPicPr>
            <a:picLocks noGrp="1" noRot="1" noChangeAspect="1" noMove="1" noResize="1" noEditPoints="1" noAdjustHandles="1" noChangeArrowheads="1" noChangeShapeType="1" noCrop="1"/>
          </p:cNvPicPr>
          <p:nvPr/>
        </p:nvPicPr>
        <p:blipFill>
          <a:blip r:embed="rId4"/>
          <a:stretch>
            <a:fillRect/>
          </a:stretch>
        </p:blipFill>
        <p:spPr>
          <a:xfrm>
            <a:off x="8416636" y="1971675"/>
            <a:ext cx="3343275" cy="2914650"/>
          </a:xfrm>
          <a:prstGeom prst="rect">
            <a:avLst/>
          </a:prstGeom>
        </p:spPr>
      </p:pic>
      <p:sp>
        <p:nvSpPr>
          <p:cNvPr id="7" name="Slide Number Placeholder 6">
            <a:extLst>
              <a:ext uri="{FF2B5EF4-FFF2-40B4-BE49-F238E27FC236}">
                <a16:creationId xmlns:a16="http://schemas.microsoft.com/office/drawing/2014/main" id="{E7AC2931-79A7-CC49-E56C-891E897DA7E1}"/>
              </a:ext>
            </a:extLst>
          </p:cNvPr>
          <p:cNvSpPr>
            <a:spLocks noGrp="1"/>
          </p:cNvSpPr>
          <p:nvPr>
            <p:ph type="sldNum" sz="quarter" idx="12"/>
          </p:nvPr>
        </p:nvSpPr>
        <p:spPr/>
        <p:txBody>
          <a:bodyPr/>
          <a:lstStyle/>
          <a:p>
            <a:fld id="{AEFDDBC0-5BE7-49FF-AB0E-EA720F035F29}" type="slidenum">
              <a:rPr lang="en-US" smtClean="0"/>
              <a:t>20</a:t>
            </a:fld>
            <a:endParaRPr lang="en-US" dirty="0"/>
          </a:p>
        </p:txBody>
      </p:sp>
      <p:sp>
        <p:nvSpPr>
          <p:cNvPr id="2" name="Footer Placeholder 1">
            <a:extLst>
              <a:ext uri="{FF2B5EF4-FFF2-40B4-BE49-F238E27FC236}">
                <a16:creationId xmlns:a16="http://schemas.microsoft.com/office/drawing/2014/main" id="{35D560C2-16D9-DE2C-B6C8-D5DDE620BA71}"/>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5024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0"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3093170" y="280122"/>
            <a:ext cx="6081651" cy="782782"/>
          </a:xfrm>
        </p:spPr>
        <p:txBody>
          <a:bodyPr vert="horz" lIns="91440" tIns="45720" rIns="91440" bIns="45720" rtlCol="0" anchor="b">
            <a:normAutofit fontScale="90000"/>
          </a:bodyPr>
          <a:lstStyle/>
          <a:p>
            <a:pPr algn="ctr"/>
            <a:r>
              <a:rPr lang="en-US" b="1" kern="1200" dirty="0">
                <a:solidFill>
                  <a:schemeClr val="accent5">
                    <a:lumMod val="50000"/>
                  </a:schemeClr>
                </a:solidFill>
                <a:latin typeface="+mj-lt"/>
                <a:ea typeface="+mj-ea"/>
                <a:cs typeface="+mj-cs"/>
              </a:rPr>
              <a:t>Diabetic Wound Treatment</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09" y="1447800"/>
            <a:ext cx="9763991" cy="5258854"/>
          </a:xfrm>
        </p:spPr>
        <p:txBody>
          <a:bodyPr vert="horz" lIns="91440" tIns="45720" rIns="91440" bIns="45720" rtlCol="0">
            <a:normAutofit/>
          </a:bodyPr>
          <a:lstStyle/>
          <a:p>
            <a:r>
              <a:rPr lang="en-US" sz="2400" kern="1200" dirty="0">
                <a:solidFill>
                  <a:schemeClr val="tx1"/>
                </a:solidFill>
                <a:latin typeface="Arial" panose="020B0604020202020204" pitchFamily="34" charset="0"/>
                <a:cs typeface="Arial" panose="020B0604020202020204" pitchFamily="34" charset="0"/>
              </a:rPr>
              <a:t>Interdisciplinary team</a:t>
            </a:r>
          </a:p>
          <a:p>
            <a:r>
              <a:rPr lang="en-US" sz="2400" dirty="0">
                <a:latin typeface="Arial" panose="020B0604020202020204" pitchFamily="34" charset="0"/>
                <a:cs typeface="Arial" panose="020B0604020202020204" pitchFamily="34" charset="0"/>
              </a:rPr>
              <a:t>Educate – patient and caregiver</a:t>
            </a:r>
          </a:p>
          <a:p>
            <a:r>
              <a:rPr lang="en-US" sz="2400" kern="1200" dirty="0">
                <a:solidFill>
                  <a:schemeClr val="tx1"/>
                </a:solidFill>
                <a:latin typeface="Arial" panose="020B0604020202020204" pitchFamily="34" charset="0"/>
                <a:cs typeface="Arial" panose="020B0604020202020204" pitchFamily="34" charset="0"/>
              </a:rPr>
              <a:t>Bon</a:t>
            </a:r>
            <a:r>
              <a:rPr lang="en-US" sz="2400" dirty="0">
                <a:latin typeface="Arial" panose="020B0604020202020204" pitchFamily="34" charset="0"/>
                <a:cs typeface="Arial" panose="020B0604020202020204" pitchFamily="34" charset="0"/>
              </a:rPr>
              <a:t>e scan or x-ray if osteomyelitis suspected</a:t>
            </a:r>
          </a:p>
          <a:p>
            <a:r>
              <a:rPr lang="en-US" sz="2400" kern="1200" dirty="0">
                <a:solidFill>
                  <a:schemeClr val="tx1"/>
                </a:solidFill>
                <a:latin typeface="Arial" panose="020B0604020202020204" pitchFamily="34" charset="0"/>
                <a:cs typeface="Arial" panose="020B0604020202020204" pitchFamily="34" charset="0"/>
              </a:rPr>
              <a:t>Local wound care: debride callus, moistur</a:t>
            </a:r>
            <a:r>
              <a:rPr lang="en-US" sz="2400" dirty="0">
                <a:latin typeface="Arial" panose="020B0604020202020204" pitchFamily="34" charset="0"/>
                <a:cs typeface="Arial" panose="020B0604020202020204" pitchFamily="34" charset="0"/>
              </a:rPr>
              <a:t>ize,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offloading, therapeutic footwear</a:t>
            </a:r>
          </a:p>
          <a:p>
            <a:r>
              <a:rPr lang="en-US" sz="2400" kern="1200" dirty="0">
                <a:solidFill>
                  <a:schemeClr val="tx1"/>
                </a:solidFill>
                <a:latin typeface="Arial" panose="020B0604020202020204" pitchFamily="34" charset="0"/>
                <a:cs typeface="Arial" panose="020B0604020202020204" pitchFamily="34" charset="0"/>
              </a:rPr>
              <a:t>Total contact cast- gold standar</a:t>
            </a:r>
            <a:r>
              <a:rPr lang="en-US" sz="2400" dirty="0">
                <a:latin typeface="Arial" panose="020B0604020202020204" pitchFamily="34" charset="0"/>
                <a:cs typeface="Arial" panose="020B0604020202020204" pitchFamily="34" charset="0"/>
              </a:rPr>
              <a:t>d for offloading</a:t>
            </a:r>
          </a:p>
          <a:p>
            <a:r>
              <a:rPr lang="en-US" sz="2400" dirty="0">
                <a:latin typeface="Arial" panose="020B0604020202020204" pitchFamily="34" charset="0"/>
                <a:cs typeface="Arial" panose="020B0604020202020204" pitchFamily="34" charset="0"/>
              </a:rPr>
              <a:t>Other treatment: optimize blood sugar, treat infection,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surgical correction of deformity, amputation</a:t>
            </a:r>
            <a:endParaRPr lang="en-US" sz="240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B1E546A-78D5-5151-F9CE-D12E17F8FE38}"/>
              </a:ext>
            </a:extLst>
          </p:cNvPr>
          <p:cNvPicPr>
            <a:picLocks noChangeAspect="1"/>
          </p:cNvPicPr>
          <p:nvPr/>
        </p:nvPicPr>
        <p:blipFill>
          <a:blip r:embed="rId4"/>
          <a:stretch>
            <a:fillRect/>
          </a:stretch>
        </p:blipFill>
        <p:spPr>
          <a:xfrm>
            <a:off x="7910973" y="1552575"/>
            <a:ext cx="4295775" cy="3752850"/>
          </a:xfrm>
          <a:prstGeom prst="rect">
            <a:avLst/>
          </a:prstGeom>
          <a:effectLst>
            <a:softEdge rad="317500"/>
          </a:effectLst>
        </p:spPr>
      </p:pic>
      <p:sp>
        <p:nvSpPr>
          <p:cNvPr id="3" name="Slide Number Placeholder 2">
            <a:extLst>
              <a:ext uri="{FF2B5EF4-FFF2-40B4-BE49-F238E27FC236}">
                <a16:creationId xmlns:a16="http://schemas.microsoft.com/office/drawing/2014/main" id="{142488D4-1ED2-9EBD-D31C-F3F351EA5ED5}"/>
              </a:ext>
            </a:extLst>
          </p:cNvPr>
          <p:cNvSpPr>
            <a:spLocks noGrp="1"/>
          </p:cNvSpPr>
          <p:nvPr>
            <p:ph type="sldNum" sz="quarter" idx="12"/>
          </p:nvPr>
        </p:nvSpPr>
        <p:spPr/>
        <p:txBody>
          <a:bodyPr/>
          <a:lstStyle/>
          <a:p>
            <a:fld id="{AEFDDBC0-5BE7-49FF-AB0E-EA720F035F29}" type="slidenum">
              <a:rPr lang="en-US" smtClean="0"/>
              <a:t>21</a:t>
            </a:fld>
            <a:endParaRPr lang="en-US" dirty="0"/>
          </a:p>
        </p:txBody>
      </p:sp>
      <p:sp>
        <p:nvSpPr>
          <p:cNvPr id="2" name="Footer Placeholder 1">
            <a:extLst>
              <a:ext uri="{FF2B5EF4-FFF2-40B4-BE49-F238E27FC236}">
                <a16:creationId xmlns:a16="http://schemas.microsoft.com/office/drawing/2014/main" id="{DDC0B58A-8E14-2C19-DB5F-B0573ADEB4C5}"/>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702864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B3E398-F4B5-9334-93CB-E1C930B6C706}"/>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4A9F269-DF89-3263-622C-4A7F71673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3BEB7847-8390-1924-6504-B5B5E8B31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439395C3-CD56-7F5B-0D1E-C213645BD8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7585" r="2" b="2813"/>
          <a:stretch/>
        </p:blipFill>
        <p:spPr>
          <a:xfrm>
            <a:off x="-6645" y="0"/>
            <a:ext cx="12206748" cy="6858000"/>
          </a:xfrm>
          <a:prstGeom prst="rect">
            <a:avLst/>
          </a:prstGeom>
        </p:spPr>
      </p:pic>
      <p:sp>
        <p:nvSpPr>
          <p:cNvPr id="4" name="Title 3">
            <a:extLst>
              <a:ext uri="{FF2B5EF4-FFF2-40B4-BE49-F238E27FC236}">
                <a16:creationId xmlns:a16="http://schemas.microsoft.com/office/drawing/2014/main" id="{63EFD0AB-BFD5-5FCE-8202-9662D60080DB}"/>
              </a:ext>
            </a:extLst>
          </p:cNvPr>
          <p:cNvSpPr>
            <a:spLocks noGrp="1"/>
          </p:cNvSpPr>
          <p:nvPr>
            <p:ph type="title"/>
          </p:nvPr>
        </p:nvSpPr>
        <p:spPr>
          <a:xfrm>
            <a:off x="1436663" y="143442"/>
            <a:ext cx="7284026" cy="692899"/>
          </a:xfrm>
          <a:solidFill>
            <a:schemeClr val="accent1"/>
          </a:solidFill>
          <a:ln>
            <a:solidFill>
              <a:schemeClr val="accent1"/>
            </a:solidFill>
          </a:ln>
        </p:spPr>
        <p:txBody>
          <a:bodyPr vert="horz" lIns="91440" tIns="45720" rIns="91440" bIns="45720" rtlCol="0" anchor="b">
            <a:normAutofit fontScale="90000"/>
          </a:bodyPr>
          <a:lstStyle/>
          <a:p>
            <a:pPr algn="ctr"/>
            <a:r>
              <a:rPr lang="en-US" b="1" kern="1200" dirty="0">
                <a:solidFill>
                  <a:schemeClr val="bg1"/>
                </a:solidFill>
                <a:latin typeface="+mj-lt"/>
                <a:ea typeface="+mj-ea"/>
                <a:cs typeface="+mj-cs"/>
              </a:rPr>
              <a:t>Pressure </a:t>
            </a:r>
            <a:r>
              <a:rPr lang="en-US" b="1" dirty="0">
                <a:solidFill>
                  <a:schemeClr val="bg1"/>
                </a:solidFill>
              </a:rPr>
              <a:t>Injuries (PI)</a:t>
            </a:r>
            <a:endParaRPr lang="en-US" b="1" kern="1200" dirty="0">
              <a:solidFill>
                <a:schemeClr val="bg1"/>
              </a:solidFill>
              <a:latin typeface="+mj-lt"/>
              <a:ea typeface="+mj-ea"/>
              <a:cs typeface="+mj-cs"/>
            </a:endParaRPr>
          </a:p>
        </p:txBody>
      </p:sp>
      <p:graphicFrame>
        <p:nvGraphicFramePr>
          <p:cNvPr id="7179" name="Content Placeholder 5">
            <a:extLst>
              <a:ext uri="{FF2B5EF4-FFF2-40B4-BE49-F238E27FC236}">
                <a16:creationId xmlns:a16="http://schemas.microsoft.com/office/drawing/2014/main" id="{8F3C394C-9A1F-7081-DD98-C627CFBF368D}"/>
              </a:ext>
            </a:extLst>
          </p:cNvPr>
          <p:cNvGraphicFramePr>
            <a:graphicFrameLocks noGrp="1"/>
          </p:cNvGraphicFramePr>
          <p:nvPr>
            <p:ph sz="half" idx="1"/>
            <p:extLst>
              <p:ext uri="{D42A27DB-BD31-4B8C-83A1-F6EECF244321}">
                <p14:modId xmlns:p14="http://schemas.microsoft.com/office/powerpoint/2010/main" val="2699738467"/>
              </p:ext>
            </p:extLst>
          </p:nvPr>
        </p:nvGraphicFramePr>
        <p:xfrm>
          <a:off x="1436663" y="1080532"/>
          <a:ext cx="7284026" cy="5484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A2E981AE-A18A-60CB-0C11-5D73ACB0858F}"/>
              </a:ext>
            </a:extLst>
          </p:cNvPr>
          <p:cNvSpPr txBox="1"/>
          <p:nvPr/>
        </p:nvSpPr>
        <p:spPr>
          <a:xfrm>
            <a:off x="5408341" y="1628078"/>
            <a:ext cx="184731" cy="369332"/>
          </a:xfrm>
          <a:prstGeom prst="rect">
            <a:avLst/>
          </a:prstGeom>
          <a:noFill/>
        </p:spPr>
        <p:txBody>
          <a:bodyPr wrap="square" rtlCol="0">
            <a:spAutoFit/>
          </a:bodyPr>
          <a:lstStyle/>
          <a:p>
            <a:endParaRPr lang="en-US" dirty="0"/>
          </a:p>
        </p:txBody>
      </p:sp>
      <p:pic>
        <p:nvPicPr>
          <p:cNvPr id="9" name="Picture 8">
            <a:extLst>
              <a:ext uri="{FF2B5EF4-FFF2-40B4-BE49-F238E27FC236}">
                <a16:creationId xmlns:a16="http://schemas.microsoft.com/office/drawing/2014/main" id="{ABCBE6C5-ED5D-B883-4EA4-DC9501FC645F}"/>
              </a:ext>
            </a:extLst>
          </p:cNvPr>
          <p:cNvPicPr>
            <a:picLocks noGrp="1" noRot="1" noChangeAspect="1" noMove="1" noResize="1" noEditPoints="1" noAdjustHandles="1" noChangeArrowheads="1" noChangeShapeType="1" noCrop="1"/>
          </p:cNvPicPr>
          <p:nvPr/>
        </p:nvPicPr>
        <p:blipFill rotWithShape="1">
          <a:blip r:embed="rId9"/>
          <a:srcRect l="15607" t="19330" r="51349" b="48914"/>
          <a:stretch/>
        </p:blipFill>
        <p:spPr>
          <a:xfrm>
            <a:off x="9078032" y="164703"/>
            <a:ext cx="2629855" cy="1419896"/>
          </a:xfrm>
          <a:prstGeom prst="rect">
            <a:avLst/>
          </a:prstGeom>
        </p:spPr>
      </p:pic>
      <p:pic>
        <p:nvPicPr>
          <p:cNvPr id="11" name="Picture 2" descr="Pressure points in various body postures | Download Scientific Diagram">
            <a:extLst>
              <a:ext uri="{FF2B5EF4-FFF2-40B4-BE49-F238E27FC236}">
                <a16:creationId xmlns:a16="http://schemas.microsoft.com/office/drawing/2014/main" id="{087DC238-CC42-6E7F-941D-E640A5C960DA}"/>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l="-117" t="56431" r="52287" b="-1"/>
          <a:stretch/>
        </p:blipFill>
        <p:spPr bwMode="auto">
          <a:xfrm>
            <a:off x="9002840" y="3257550"/>
            <a:ext cx="2780238" cy="1481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8634E0E-0E2E-7F7D-C4DE-053C42A138C2}"/>
              </a:ext>
            </a:extLst>
          </p:cNvPr>
          <p:cNvPicPr>
            <a:picLocks noGrp="1" noRot="1" noChangeAspect="1" noMove="1" noResize="1" noEditPoints="1" noAdjustHandles="1" noChangeArrowheads="1" noChangeShapeType="1" noCrop="1"/>
          </p:cNvPicPr>
          <p:nvPr/>
        </p:nvPicPr>
        <p:blipFill rotWithShape="1">
          <a:blip r:embed="rId9"/>
          <a:srcRect l="48691" t="21187" r="15558" b="50028"/>
          <a:stretch/>
        </p:blipFill>
        <p:spPr>
          <a:xfrm>
            <a:off x="8956144" y="1584599"/>
            <a:ext cx="3028741" cy="1394183"/>
          </a:xfrm>
          <a:prstGeom prst="rect">
            <a:avLst/>
          </a:prstGeom>
        </p:spPr>
      </p:pic>
      <p:pic>
        <p:nvPicPr>
          <p:cNvPr id="13" name="Picture 12">
            <a:extLst>
              <a:ext uri="{FF2B5EF4-FFF2-40B4-BE49-F238E27FC236}">
                <a16:creationId xmlns:a16="http://schemas.microsoft.com/office/drawing/2014/main" id="{B0453969-BC93-3E14-3F25-FD9E7A582509}"/>
              </a:ext>
            </a:extLst>
          </p:cNvPr>
          <p:cNvPicPr>
            <a:picLocks noGrp="1" noRot="1" noChangeAspect="1" noMove="1" noResize="1" noEditPoints="1" noAdjustHandles="1" noChangeArrowheads="1" noChangeShapeType="1" noCrop="1"/>
          </p:cNvPicPr>
          <p:nvPr/>
        </p:nvPicPr>
        <p:blipFill rotWithShape="1">
          <a:blip r:embed="rId9"/>
          <a:srcRect l="48568" t="49432" r="14423" b="16862"/>
          <a:stretch/>
        </p:blipFill>
        <p:spPr>
          <a:xfrm>
            <a:off x="9043591" y="4912212"/>
            <a:ext cx="2982045" cy="1626700"/>
          </a:xfrm>
          <a:prstGeom prst="rect">
            <a:avLst/>
          </a:prstGeom>
        </p:spPr>
      </p:pic>
      <p:sp>
        <p:nvSpPr>
          <p:cNvPr id="6" name="Slide Number Placeholder 5">
            <a:extLst>
              <a:ext uri="{FF2B5EF4-FFF2-40B4-BE49-F238E27FC236}">
                <a16:creationId xmlns:a16="http://schemas.microsoft.com/office/drawing/2014/main" id="{C5E63A17-B946-04A2-611D-F2D7CD2E03A1}"/>
              </a:ext>
            </a:extLst>
          </p:cNvPr>
          <p:cNvSpPr>
            <a:spLocks noGrp="1"/>
          </p:cNvSpPr>
          <p:nvPr>
            <p:ph type="sldNum" sz="quarter" idx="12"/>
          </p:nvPr>
        </p:nvSpPr>
        <p:spPr/>
        <p:txBody>
          <a:bodyPr/>
          <a:lstStyle/>
          <a:p>
            <a:fld id="{AEFDDBC0-5BE7-49FF-AB0E-EA720F035F29}" type="slidenum">
              <a:rPr lang="en-US" smtClean="0"/>
              <a:t>22</a:t>
            </a:fld>
            <a:endParaRPr lang="en-US" dirty="0"/>
          </a:p>
        </p:txBody>
      </p:sp>
      <p:sp>
        <p:nvSpPr>
          <p:cNvPr id="3" name="Footer Placeholder 1">
            <a:extLst>
              <a:ext uri="{FF2B5EF4-FFF2-40B4-BE49-F238E27FC236}">
                <a16:creationId xmlns:a16="http://schemas.microsoft.com/office/drawing/2014/main" id="{A3BBC3E0-EDCB-1853-6790-E231839A32C2}"/>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1443896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786D-F5AF-B1CE-68E5-9D889B08A3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D8DA7B-D0F8-C553-CECA-1690FFBC10C3}"/>
              </a:ext>
            </a:extLst>
          </p:cNvPr>
          <p:cNvPicPr>
            <a:picLocks noGrp="1" noRot="1" noChangeAspect="1" noMove="1" noResize="1" noEditPoints="1" noAdjustHandles="1" noChangeArrowheads="1" noChangeShapeType="1" noCrop="1"/>
          </p:cNvPicPr>
          <p:nvPr/>
        </p:nvPicPr>
        <p:blipFill rotWithShape="1">
          <a:blip r:embed="rId3"/>
          <a:srcRect l="33292" t="4483" r="33149" b="6670"/>
          <a:stretch/>
        </p:blipFill>
        <p:spPr>
          <a:xfrm>
            <a:off x="1760680" y="983981"/>
            <a:ext cx="9223271" cy="5490138"/>
          </a:xfrm>
          <a:prstGeom prst="rect">
            <a:avLst/>
          </a:prstGeom>
          <a:ln>
            <a:solidFill>
              <a:schemeClr val="tx2"/>
            </a:solidFill>
          </a:ln>
        </p:spPr>
      </p:pic>
      <p:sp>
        <p:nvSpPr>
          <p:cNvPr id="6" name="TextBox 5">
            <a:extLst>
              <a:ext uri="{FF2B5EF4-FFF2-40B4-BE49-F238E27FC236}">
                <a16:creationId xmlns:a16="http://schemas.microsoft.com/office/drawing/2014/main" id="{8BCAE704-441E-EF7D-5FA7-E621783CCBCE}"/>
              </a:ext>
            </a:extLst>
          </p:cNvPr>
          <p:cNvSpPr txBox="1">
            <a:spLocks noGrp="1" noRot="1" noMove="1" noResize="1" noEditPoints="1" noAdjustHandles="1" noChangeArrowheads="1" noChangeShapeType="1"/>
          </p:cNvSpPr>
          <p:nvPr/>
        </p:nvSpPr>
        <p:spPr>
          <a:xfrm>
            <a:off x="1760680" y="136315"/>
            <a:ext cx="9223271" cy="584775"/>
          </a:xfrm>
          <a:prstGeom prst="rect">
            <a:avLst/>
          </a:prstGeom>
          <a:solidFill>
            <a:schemeClr val="accent1">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200" b="1" dirty="0"/>
              <a:t>Risk For Pressure Injury</a:t>
            </a:r>
          </a:p>
        </p:txBody>
      </p:sp>
      <p:sp>
        <p:nvSpPr>
          <p:cNvPr id="8" name="TextBox 7">
            <a:extLst>
              <a:ext uri="{FF2B5EF4-FFF2-40B4-BE49-F238E27FC236}">
                <a16:creationId xmlns:a16="http://schemas.microsoft.com/office/drawing/2014/main" id="{C2CD26EB-07B6-9676-AFDA-8F759A058C67}"/>
              </a:ext>
            </a:extLst>
          </p:cNvPr>
          <p:cNvSpPr txBox="1"/>
          <p:nvPr/>
        </p:nvSpPr>
        <p:spPr>
          <a:xfrm>
            <a:off x="7672038" y="1962615"/>
            <a:ext cx="3021981" cy="1674754"/>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1400" b="1" i="1" dirty="0">
                <a:solidFill>
                  <a:schemeClr val="tx2"/>
                </a:solidFill>
              </a:rPr>
              <a:t>Be very careful when you complete the Braden Scale Risk Assessment-If you identify risk make sure you promptly, place meaningful interventions around risk prevention!</a:t>
            </a:r>
          </a:p>
        </p:txBody>
      </p:sp>
      <p:sp>
        <p:nvSpPr>
          <p:cNvPr id="2" name="Footer Placeholder 1">
            <a:extLst>
              <a:ext uri="{FF2B5EF4-FFF2-40B4-BE49-F238E27FC236}">
                <a16:creationId xmlns:a16="http://schemas.microsoft.com/office/drawing/2014/main" id="{4B9F5485-01DC-BD8E-9762-F2E7158FC46E}"/>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839179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640096" y="13911"/>
            <a:ext cx="7828794" cy="782782"/>
          </a:xfrm>
        </p:spPr>
        <p:txBody>
          <a:bodyPr vert="horz" lIns="91440" tIns="45720" rIns="91440" bIns="45720" rtlCol="0" anchor="b">
            <a:normAutofit/>
          </a:bodyPr>
          <a:lstStyle/>
          <a:p>
            <a:pPr algn="ctr"/>
            <a:r>
              <a:rPr lang="en-US" b="1" kern="1200" dirty="0">
                <a:solidFill>
                  <a:schemeClr val="accent5">
                    <a:lumMod val="50000"/>
                  </a:schemeClr>
                </a:solidFill>
                <a:latin typeface="+mj-lt"/>
                <a:ea typeface="+mj-ea"/>
                <a:cs typeface="+mj-cs"/>
              </a:rPr>
              <a:t>Pressure Injury PI</a:t>
            </a:r>
          </a:p>
        </p:txBody>
      </p:sp>
      <p:graphicFrame>
        <p:nvGraphicFramePr>
          <p:cNvPr id="2" name="Table 2">
            <a:extLst>
              <a:ext uri="{FF2B5EF4-FFF2-40B4-BE49-F238E27FC236}">
                <a16:creationId xmlns:a16="http://schemas.microsoft.com/office/drawing/2014/main" id="{8D7C67DE-E24D-1A2F-C5C1-C59A51D8203F}"/>
              </a:ext>
            </a:extLst>
          </p:cNvPr>
          <p:cNvGraphicFramePr>
            <a:graphicFrameLocks noGrp="1" noDrilldown="1" noMove="1" noResize="1"/>
          </p:cNvGraphicFramePr>
          <p:nvPr>
            <p:extLst>
              <p:ext uri="{D42A27DB-BD31-4B8C-83A1-F6EECF244321}">
                <p14:modId xmlns:p14="http://schemas.microsoft.com/office/powerpoint/2010/main" val="2867604970"/>
              </p:ext>
            </p:extLst>
          </p:nvPr>
        </p:nvGraphicFramePr>
        <p:xfrm>
          <a:off x="1153793" y="796693"/>
          <a:ext cx="10900675" cy="6082037"/>
        </p:xfrm>
        <a:graphic>
          <a:graphicData uri="http://schemas.openxmlformats.org/drawingml/2006/table">
            <a:tbl>
              <a:tblPr firstRow="1" bandRow="1">
                <a:tableStyleId>{5C22544A-7EE6-4342-B048-85BDC9FD1C3A}</a:tableStyleId>
              </a:tblPr>
              <a:tblGrid>
                <a:gridCol w="5906305">
                  <a:extLst>
                    <a:ext uri="{9D8B030D-6E8A-4147-A177-3AD203B41FA5}">
                      <a16:colId xmlns:a16="http://schemas.microsoft.com/office/drawing/2014/main" val="1299917615"/>
                    </a:ext>
                  </a:extLst>
                </a:gridCol>
                <a:gridCol w="4994370">
                  <a:extLst>
                    <a:ext uri="{9D8B030D-6E8A-4147-A177-3AD203B41FA5}">
                      <a16:colId xmlns:a16="http://schemas.microsoft.com/office/drawing/2014/main" val="1569399951"/>
                    </a:ext>
                  </a:extLst>
                </a:gridCol>
              </a:tblGrid>
              <a:tr h="1675632">
                <a:tc>
                  <a:txBody>
                    <a:bodyPr/>
                    <a:lstStyle/>
                    <a:p>
                      <a:pPr marL="0" algn="l" defTabSz="914400" rtl="0" eaLnBrk="1" latinLnBrk="0" hangingPunct="1"/>
                      <a:r>
                        <a:rPr lang="en-US" sz="1800" kern="1200" dirty="0">
                          <a:solidFill>
                            <a:schemeClr val="dk1"/>
                          </a:solidFill>
                          <a:latin typeface="+mn-lt"/>
                          <a:ea typeface="+mn-ea"/>
                          <a:cs typeface="+mn-cs"/>
                        </a:rPr>
                        <a:t>Stage 1:</a:t>
                      </a:r>
                      <a:r>
                        <a:rPr lang="en-US" sz="1800" b="0" kern="1200" dirty="0">
                          <a:solidFill>
                            <a:schemeClr val="dk1"/>
                          </a:solidFill>
                          <a:latin typeface="+mn-lt"/>
                          <a:ea typeface="+mn-ea"/>
                          <a:cs typeface="+mn-cs"/>
                        </a:rPr>
                        <a:t> Intact skin with localized area of non-blanchable </a:t>
                      </a:r>
                    </a:p>
                    <a:p>
                      <a:pPr marL="0" algn="l" defTabSz="914400" rtl="0" eaLnBrk="1" latinLnBrk="0" hangingPunct="1"/>
                      <a:r>
                        <a:rPr lang="en-US" sz="1800" b="0" kern="1200" dirty="0">
                          <a:solidFill>
                            <a:schemeClr val="dk1"/>
                          </a:solidFill>
                          <a:latin typeface="+mn-lt"/>
                          <a:ea typeface="+mn-ea"/>
                          <a:cs typeface="+mn-cs"/>
                        </a:rPr>
                        <a:t>Erythema. May appear differently in darker pigmented skin tones.</a:t>
                      </a:r>
                    </a:p>
                    <a:p>
                      <a:pPr marL="0" algn="l" defTabSz="914400" rtl="0" eaLnBrk="1" latinLnBrk="0" hangingPunct="1"/>
                      <a:r>
                        <a:rPr lang="en-US" sz="1800" b="0" kern="1200" dirty="0">
                          <a:solidFill>
                            <a:schemeClr val="dk1"/>
                          </a:solidFill>
                          <a:latin typeface="+mn-lt"/>
                          <a:ea typeface="+mn-ea"/>
                          <a:cs typeface="+mn-cs"/>
                        </a:rPr>
                        <a:t>Changes in sensation, temperature, firmness.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84780868"/>
                  </a:ext>
                </a:extLst>
              </a:tr>
              <a:tr h="1377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Stage 2</a:t>
                      </a:r>
                      <a:r>
                        <a:rPr lang="en-US" sz="1800" dirty="0"/>
                        <a:t>: Partial-thickness loss of skin with exposed dermis.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Wound bed is viable, pink, red, and moist.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May also present as an intact or ruptured serum-filled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blister.</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43701112"/>
                  </a:ext>
                </a:extLst>
              </a:tr>
              <a:tr h="1716630">
                <a:tc>
                  <a:txBody>
                    <a:bodyPr/>
                    <a:lstStyle/>
                    <a:p>
                      <a:r>
                        <a:rPr lang="en-US" sz="1800" b="1" dirty="0"/>
                        <a:t>Stage 3</a:t>
                      </a:r>
                      <a:r>
                        <a:rPr lang="en-US" sz="1800" dirty="0"/>
                        <a:t>: </a:t>
                      </a:r>
                      <a:r>
                        <a:rPr lang="en-US" sz="1800" b="1" dirty="0"/>
                        <a:t>Full thickness </a:t>
                      </a:r>
                      <a:r>
                        <a:rPr lang="en-US" sz="1800" dirty="0"/>
                        <a:t>loss of skin, adipose (fat) tissue is </a:t>
                      </a:r>
                    </a:p>
                    <a:p>
                      <a:r>
                        <a:rPr lang="en-US" sz="1800" dirty="0"/>
                        <a:t>Visible in the ulcer and granulation tissue and epiboly</a:t>
                      </a:r>
                    </a:p>
                    <a:p>
                      <a:r>
                        <a:rPr lang="en-US" sz="1800" dirty="0"/>
                        <a:t>(rolled wound edges) are often present.</a:t>
                      </a:r>
                      <a:br>
                        <a:rPr lang="en-US" sz="1800" dirty="0"/>
                      </a:br>
                      <a:r>
                        <a:rPr lang="en-US" sz="1800" dirty="0"/>
                        <a:t>Depth varies by anatomical location. Can be deep!</a:t>
                      </a:r>
                    </a:p>
                    <a:p>
                      <a:r>
                        <a:rPr lang="en-US" sz="1800" dirty="0"/>
                        <a:t>NO fascia, muscle, tendon, ligament, cartlidge or bone is </a:t>
                      </a:r>
                    </a:p>
                    <a:p>
                      <a:r>
                        <a:rPr lang="en-US" sz="1800" dirty="0"/>
                        <a:t>seen or felt. </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endParaRPr lang="en-US" dirty="0"/>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559538695"/>
                  </a:ext>
                </a:extLst>
              </a:tr>
              <a:tr h="1291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Stage 4</a:t>
                      </a:r>
                      <a:r>
                        <a:rPr lang="en-US" sz="1800" dirty="0"/>
                        <a:t>: </a:t>
                      </a:r>
                      <a:r>
                        <a:rPr lang="en-US" sz="1800" b="1" dirty="0"/>
                        <a:t>Full thickness </a:t>
                      </a:r>
                      <a:r>
                        <a:rPr lang="en-US" sz="1800" dirty="0"/>
                        <a:t>skin and tissue loss with exposed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Directly palpable fascia, muscle, tendon, ligament,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 cartilage, or bone in the ulcer.</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60150343"/>
                  </a:ext>
                </a:extLst>
              </a:tr>
            </a:tbl>
          </a:graphicData>
        </a:graphic>
      </p:graphicFrame>
      <p:pic>
        <p:nvPicPr>
          <p:cNvPr id="9" name="Picture 8">
            <a:extLst>
              <a:ext uri="{FF2B5EF4-FFF2-40B4-BE49-F238E27FC236}">
                <a16:creationId xmlns:a16="http://schemas.microsoft.com/office/drawing/2014/main" id="{44BD13A9-E2BD-FE11-5555-CD89E1A8B9FD}"/>
              </a:ext>
            </a:extLst>
          </p:cNvPr>
          <p:cNvPicPr>
            <a:picLocks noChangeAspect="1"/>
          </p:cNvPicPr>
          <p:nvPr/>
        </p:nvPicPr>
        <p:blipFill>
          <a:blip r:embed="rId4"/>
          <a:stretch>
            <a:fillRect/>
          </a:stretch>
        </p:blipFill>
        <p:spPr>
          <a:xfrm>
            <a:off x="8488643" y="994780"/>
            <a:ext cx="1500413" cy="127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3B239A4-CD70-29BB-75BF-F41B8E1CF652}"/>
              </a:ext>
            </a:extLst>
          </p:cNvPr>
          <p:cNvPicPr>
            <a:picLocks noChangeAspect="1"/>
          </p:cNvPicPr>
          <p:nvPr/>
        </p:nvPicPr>
        <p:blipFill>
          <a:blip r:embed="rId5"/>
          <a:stretch>
            <a:fillRect/>
          </a:stretch>
        </p:blipFill>
        <p:spPr>
          <a:xfrm>
            <a:off x="8507839" y="2485263"/>
            <a:ext cx="1481217" cy="1239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63273C0-CDE5-9799-2FA4-628470C7C8C8}"/>
              </a:ext>
            </a:extLst>
          </p:cNvPr>
          <p:cNvPicPr>
            <a:picLocks noChangeAspect="1"/>
          </p:cNvPicPr>
          <p:nvPr/>
        </p:nvPicPr>
        <p:blipFill>
          <a:blip r:embed="rId6"/>
          <a:stretch>
            <a:fillRect/>
          </a:stretch>
        </p:blipFill>
        <p:spPr>
          <a:xfrm>
            <a:off x="8576211" y="4001609"/>
            <a:ext cx="1563189" cy="1330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2A473B07-E77C-FF69-937C-169F0CD35147}"/>
              </a:ext>
            </a:extLst>
          </p:cNvPr>
          <p:cNvPicPr>
            <a:picLocks noChangeAspect="1"/>
          </p:cNvPicPr>
          <p:nvPr/>
        </p:nvPicPr>
        <p:blipFill>
          <a:blip r:embed="rId7"/>
          <a:stretch>
            <a:fillRect/>
          </a:stretch>
        </p:blipFill>
        <p:spPr>
          <a:xfrm>
            <a:off x="6728645" y="961641"/>
            <a:ext cx="1490967" cy="1308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FADAF5F6-3F6D-1093-C962-9FC078461562}"/>
              </a:ext>
            </a:extLst>
          </p:cNvPr>
          <p:cNvPicPr>
            <a:picLocks noChangeAspect="1"/>
          </p:cNvPicPr>
          <p:nvPr/>
        </p:nvPicPr>
        <p:blipFill>
          <a:blip r:embed="rId8"/>
          <a:stretch>
            <a:fillRect/>
          </a:stretch>
        </p:blipFill>
        <p:spPr>
          <a:xfrm>
            <a:off x="6701847" y="2513394"/>
            <a:ext cx="1500413" cy="1306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9DC4A3EB-7966-156D-844C-3D120A937B49}"/>
              </a:ext>
            </a:extLst>
          </p:cNvPr>
          <p:cNvPicPr>
            <a:picLocks noChangeAspect="1"/>
          </p:cNvPicPr>
          <p:nvPr/>
        </p:nvPicPr>
        <p:blipFill>
          <a:blip r:embed="rId9"/>
          <a:stretch>
            <a:fillRect/>
          </a:stretch>
        </p:blipFill>
        <p:spPr>
          <a:xfrm>
            <a:off x="6738089" y="4077995"/>
            <a:ext cx="1500413" cy="1306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FB004A19-8C55-EC85-80D7-19642E4398ED}"/>
              </a:ext>
            </a:extLst>
          </p:cNvPr>
          <p:cNvPicPr>
            <a:picLocks noChangeAspect="1"/>
          </p:cNvPicPr>
          <p:nvPr/>
        </p:nvPicPr>
        <p:blipFill>
          <a:blip r:embed="rId10"/>
          <a:stretch>
            <a:fillRect/>
          </a:stretch>
        </p:blipFill>
        <p:spPr>
          <a:xfrm>
            <a:off x="6777564" y="5609490"/>
            <a:ext cx="1442048" cy="1197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lose-up of a stage of ulcer&#10;&#10;Description automatically generated">
            <a:extLst>
              <a:ext uri="{FF2B5EF4-FFF2-40B4-BE49-F238E27FC236}">
                <a16:creationId xmlns:a16="http://schemas.microsoft.com/office/drawing/2014/main" id="{D4F07041-CE27-24B0-9F4B-625A70167171}"/>
              </a:ext>
            </a:extLst>
          </p:cNvPr>
          <p:cNvPicPr>
            <a:picLocks noChangeAspect="1"/>
          </p:cNvPicPr>
          <p:nvPr/>
        </p:nvPicPr>
        <p:blipFill rotWithShape="1">
          <a:blip r:embed="rId11"/>
          <a:srcRect l="10244" t="35143" r="40529" b="14591"/>
          <a:stretch/>
        </p:blipFill>
        <p:spPr>
          <a:xfrm>
            <a:off x="10267172" y="994780"/>
            <a:ext cx="1491328" cy="1330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close-up of a foot&#10;&#10;Description automatically generated">
            <a:extLst>
              <a:ext uri="{FF2B5EF4-FFF2-40B4-BE49-F238E27FC236}">
                <a16:creationId xmlns:a16="http://schemas.microsoft.com/office/drawing/2014/main" id="{3181C465-FF0A-CC0A-4081-490268331263}"/>
              </a:ext>
            </a:extLst>
          </p:cNvPr>
          <p:cNvPicPr>
            <a:picLocks noChangeAspect="1"/>
          </p:cNvPicPr>
          <p:nvPr/>
        </p:nvPicPr>
        <p:blipFill rotWithShape="1">
          <a:blip r:embed="rId12"/>
          <a:srcRect l="8973" t="56506" r="7710" b="7055"/>
          <a:stretch/>
        </p:blipFill>
        <p:spPr>
          <a:xfrm>
            <a:off x="10337388" y="2513394"/>
            <a:ext cx="1401638" cy="1218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close-up of a wound&#10;&#10;Description automatically generated">
            <a:extLst>
              <a:ext uri="{FF2B5EF4-FFF2-40B4-BE49-F238E27FC236}">
                <a16:creationId xmlns:a16="http://schemas.microsoft.com/office/drawing/2014/main" id="{4EEB0E2F-5AB1-284C-1243-AAC1C3005960}"/>
              </a:ext>
            </a:extLst>
          </p:cNvPr>
          <p:cNvPicPr>
            <a:picLocks noChangeAspect="1"/>
          </p:cNvPicPr>
          <p:nvPr/>
        </p:nvPicPr>
        <p:blipFill rotWithShape="1">
          <a:blip r:embed="rId13"/>
          <a:srcRect l="2419" t="1918" r="3988" b="24390"/>
          <a:stretch/>
        </p:blipFill>
        <p:spPr>
          <a:xfrm>
            <a:off x="8752904" y="5609490"/>
            <a:ext cx="1442048" cy="1204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6A0B12D9-903F-C2C6-8F10-D1A32AFABC17}"/>
              </a:ext>
            </a:extLst>
          </p:cNvPr>
          <p:cNvSpPr txBox="1"/>
          <p:nvPr/>
        </p:nvSpPr>
        <p:spPr>
          <a:xfrm>
            <a:off x="10232734" y="6557162"/>
            <a:ext cx="199661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googleimages.com, 2024</a:t>
            </a:r>
          </a:p>
        </p:txBody>
      </p:sp>
      <p:sp>
        <p:nvSpPr>
          <p:cNvPr id="7" name="Slide Number Placeholder 6">
            <a:extLst>
              <a:ext uri="{FF2B5EF4-FFF2-40B4-BE49-F238E27FC236}">
                <a16:creationId xmlns:a16="http://schemas.microsoft.com/office/drawing/2014/main" id="{CD135237-0E43-53A8-0553-D3E817C6380E}"/>
              </a:ext>
            </a:extLst>
          </p:cNvPr>
          <p:cNvSpPr>
            <a:spLocks noGrp="1"/>
          </p:cNvSpPr>
          <p:nvPr>
            <p:ph type="sldNum" sz="quarter" idx="12"/>
          </p:nvPr>
        </p:nvSpPr>
        <p:spPr/>
        <p:txBody>
          <a:bodyPr/>
          <a:lstStyle/>
          <a:p>
            <a:fld id="{AEFDDBC0-5BE7-49FF-AB0E-EA720F035F29}" type="slidenum">
              <a:rPr lang="en-US" smtClean="0"/>
              <a:t>24</a:t>
            </a:fld>
            <a:endParaRPr lang="en-US" dirty="0"/>
          </a:p>
        </p:txBody>
      </p:sp>
    </p:spTree>
    <p:extLst>
      <p:ext uri="{BB962C8B-B14F-4D97-AF65-F5344CB8AC3E}">
        <p14:creationId xmlns:p14="http://schemas.microsoft.com/office/powerpoint/2010/main" val="378462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4901B9-D9AC-0539-DD9F-777774640F6D}"/>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D85F426-0972-60EC-4BFC-6DD6B815E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284D7528-BE74-2DCD-DE80-A3E62521F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3120196B-BA44-ED3A-5797-FF083646D6CD}"/>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graphicFrame>
        <p:nvGraphicFramePr>
          <p:cNvPr id="2" name="Table 2">
            <a:extLst>
              <a:ext uri="{FF2B5EF4-FFF2-40B4-BE49-F238E27FC236}">
                <a16:creationId xmlns:a16="http://schemas.microsoft.com/office/drawing/2014/main" id="{2AE36036-BCD7-ABAE-DFC4-0F611130AFD7}"/>
              </a:ext>
            </a:extLst>
          </p:cNvPr>
          <p:cNvGraphicFramePr>
            <a:graphicFrameLocks noGrp="1" noDrilldown="1" noMove="1" noResize="1"/>
          </p:cNvGraphicFramePr>
          <p:nvPr>
            <p:extLst>
              <p:ext uri="{D42A27DB-BD31-4B8C-83A1-F6EECF244321}">
                <p14:modId xmlns:p14="http://schemas.microsoft.com/office/powerpoint/2010/main" val="1427648880"/>
              </p:ext>
            </p:extLst>
          </p:nvPr>
        </p:nvGraphicFramePr>
        <p:xfrm>
          <a:off x="1217215" y="713678"/>
          <a:ext cx="9754521" cy="5965904"/>
        </p:xfrm>
        <a:graphic>
          <a:graphicData uri="http://schemas.openxmlformats.org/drawingml/2006/table">
            <a:tbl>
              <a:tblPr firstRow="1" bandRow="1">
                <a:tableStyleId>{5C22544A-7EE6-4342-B048-85BDC9FD1C3A}</a:tableStyleId>
              </a:tblPr>
              <a:tblGrid>
                <a:gridCol w="6887988">
                  <a:extLst>
                    <a:ext uri="{9D8B030D-6E8A-4147-A177-3AD203B41FA5}">
                      <a16:colId xmlns:a16="http://schemas.microsoft.com/office/drawing/2014/main" val="1299917615"/>
                    </a:ext>
                  </a:extLst>
                </a:gridCol>
                <a:gridCol w="2866533">
                  <a:extLst>
                    <a:ext uri="{9D8B030D-6E8A-4147-A177-3AD203B41FA5}">
                      <a16:colId xmlns:a16="http://schemas.microsoft.com/office/drawing/2014/main" val="1569399951"/>
                    </a:ext>
                  </a:extLst>
                </a:gridCol>
              </a:tblGrid>
              <a:tr h="29829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Unstageable</a:t>
                      </a:r>
                      <a:r>
                        <a:rPr lang="en-US" sz="1800" b="0" kern="1200" dirty="0">
                          <a:solidFill>
                            <a:schemeClr val="tx1"/>
                          </a:solidFill>
                          <a:latin typeface="+mn-lt"/>
                          <a:ea typeface="+mn-ea"/>
                          <a:cs typeface="+mn-cs"/>
                        </a:rPr>
                        <a:t>: Full-thickness skin and tissue loss in which the extent of tissue damage within the ulcer cannot 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mn-cs"/>
                        </a:rPr>
                        <a:t>confirmed because it is obscured by slough or eschar.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mn-cs"/>
                        </a:rPr>
                        <a:t>If slough or eschar is removed, a Stage 3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mn-cs"/>
                        </a:rPr>
                        <a:t>Stage 4 pressure injury will be revealed.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mn-cs"/>
                        </a:rPr>
                        <a:t> Stable eschar (i.e., dry, adherent, intact without erythema  or fluctuance) on the heel or ischemic limb should not 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mn-cs"/>
                        </a:rPr>
                        <a:t>softened or removed.</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84780868"/>
                  </a:ext>
                </a:extLst>
              </a:tr>
              <a:tr h="29829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Deep Tissue Injury</a:t>
                      </a:r>
                      <a:r>
                        <a:rPr lang="en-US" sz="1800" dirty="0"/>
                        <a:t>: Intact or non-intact skin with localized area of persistent non-blanchable deep red, maroon, purple discoloration.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Or epidermal separation revealing a dark wound bed or blood-filled blister.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Pain and temperature change will precede skin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Appears differently in darker skin tones.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Results from intense and prolonged pressure and shear forces at the bone-muscle interface.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intact, blood-filled blister on bony prominence.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May evolve rapidly to unstageable, stage 3 or stage 4.  </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43701112"/>
                  </a:ext>
                </a:extLst>
              </a:tr>
            </a:tbl>
          </a:graphicData>
        </a:graphic>
      </p:graphicFrame>
      <p:pic>
        <p:nvPicPr>
          <p:cNvPr id="7" name="Picture 6">
            <a:extLst>
              <a:ext uri="{FF2B5EF4-FFF2-40B4-BE49-F238E27FC236}">
                <a16:creationId xmlns:a16="http://schemas.microsoft.com/office/drawing/2014/main" id="{56F43B8A-BEF8-2740-9366-BBBFF96F2539}"/>
              </a:ext>
            </a:extLst>
          </p:cNvPr>
          <p:cNvPicPr>
            <a:picLocks noChangeAspect="1"/>
          </p:cNvPicPr>
          <p:nvPr/>
        </p:nvPicPr>
        <p:blipFill>
          <a:blip r:embed="rId4"/>
          <a:stretch>
            <a:fillRect/>
          </a:stretch>
        </p:blipFill>
        <p:spPr>
          <a:xfrm>
            <a:off x="8479185" y="935915"/>
            <a:ext cx="1947205" cy="1984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2373E04-063C-F0DA-5132-5562C12A14EE}"/>
              </a:ext>
            </a:extLst>
          </p:cNvPr>
          <p:cNvPicPr>
            <a:picLocks noChangeAspect="1"/>
          </p:cNvPicPr>
          <p:nvPr/>
        </p:nvPicPr>
        <p:blipFill>
          <a:blip r:embed="rId5"/>
          <a:stretch>
            <a:fillRect/>
          </a:stretch>
        </p:blipFill>
        <p:spPr>
          <a:xfrm>
            <a:off x="8356521" y="4036742"/>
            <a:ext cx="2190694" cy="2253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A36AF55-555F-4DBD-C7E4-A349E5593063}"/>
              </a:ext>
            </a:extLst>
          </p:cNvPr>
          <p:cNvSpPr txBox="1">
            <a:spLocks noGrp="1" noRot="1" noMove="1" noResize="1" noEditPoints="1" noAdjustHandles="1" noChangeArrowheads="1" noChangeShapeType="1"/>
          </p:cNvSpPr>
          <p:nvPr/>
        </p:nvSpPr>
        <p:spPr>
          <a:xfrm>
            <a:off x="2141367" y="136525"/>
            <a:ext cx="7906215" cy="584775"/>
          </a:xfrm>
          <a:prstGeom prst="rect">
            <a:avLst/>
          </a:prstGeom>
          <a:noFill/>
        </p:spPr>
        <p:txBody>
          <a:bodyPr wrap="square" rtlCol="0">
            <a:spAutoFit/>
          </a:bodyPr>
          <a:lstStyle/>
          <a:p>
            <a:pPr algn="ctr"/>
            <a:r>
              <a:rPr lang="en-US" sz="3200" b="1" dirty="0">
                <a:solidFill>
                  <a:schemeClr val="accent5">
                    <a:lumMod val="50000"/>
                  </a:schemeClr>
                </a:solidFill>
              </a:rPr>
              <a:t>Pressure Injury (PI)</a:t>
            </a:r>
          </a:p>
        </p:txBody>
      </p:sp>
      <p:sp>
        <p:nvSpPr>
          <p:cNvPr id="4" name="TextBox 3">
            <a:extLst>
              <a:ext uri="{FF2B5EF4-FFF2-40B4-BE49-F238E27FC236}">
                <a16:creationId xmlns:a16="http://schemas.microsoft.com/office/drawing/2014/main" id="{73D144E6-2AF3-FFFC-E588-CB5BC56F8C1C}"/>
              </a:ext>
            </a:extLst>
          </p:cNvPr>
          <p:cNvSpPr txBox="1"/>
          <p:nvPr/>
        </p:nvSpPr>
        <p:spPr>
          <a:xfrm>
            <a:off x="8546092" y="6341055"/>
            <a:ext cx="234864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googleimages.com, 2024</a:t>
            </a:r>
          </a:p>
        </p:txBody>
      </p:sp>
      <p:sp>
        <p:nvSpPr>
          <p:cNvPr id="8" name="Slide Number Placeholder 7">
            <a:extLst>
              <a:ext uri="{FF2B5EF4-FFF2-40B4-BE49-F238E27FC236}">
                <a16:creationId xmlns:a16="http://schemas.microsoft.com/office/drawing/2014/main" id="{A3E9FC0F-6C66-E552-0D88-97FD754CA537}"/>
              </a:ext>
            </a:extLst>
          </p:cNvPr>
          <p:cNvSpPr>
            <a:spLocks noGrp="1"/>
          </p:cNvSpPr>
          <p:nvPr>
            <p:ph type="sldNum" sz="quarter" idx="12"/>
          </p:nvPr>
        </p:nvSpPr>
        <p:spPr/>
        <p:txBody>
          <a:bodyPr/>
          <a:lstStyle/>
          <a:p>
            <a:fld id="{AEFDDBC0-5BE7-49FF-AB0E-EA720F035F29}" type="slidenum">
              <a:rPr lang="en-US" smtClean="0"/>
              <a:t>25</a:t>
            </a:fld>
            <a:endParaRPr lang="en-US" dirty="0"/>
          </a:p>
        </p:txBody>
      </p:sp>
    </p:spTree>
    <p:extLst>
      <p:ext uri="{BB962C8B-B14F-4D97-AF65-F5344CB8AC3E}">
        <p14:creationId xmlns:p14="http://schemas.microsoft.com/office/powerpoint/2010/main" val="563127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graphicFrame>
        <p:nvGraphicFramePr>
          <p:cNvPr id="2" name="Table 2">
            <a:extLst>
              <a:ext uri="{FF2B5EF4-FFF2-40B4-BE49-F238E27FC236}">
                <a16:creationId xmlns:a16="http://schemas.microsoft.com/office/drawing/2014/main" id="{23DC54A4-D658-3059-3CBA-A24011655928}"/>
              </a:ext>
            </a:extLst>
          </p:cNvPr>
          <p:cNvGraphicFramePr>
            <a:graphicFrameLocks noGrp="1" noDrilldown="1" noMove="1" noResize="1"/>
          </p:cNvGraphicFramePr>
          <p:nvPr>
            <p:extLst>
              <p:ext uri="{D42A27DB-BD31-4B8C-83A1-F6EECF244321}">
                <p14:modId xmlns:p14="http://schemas.microsoft.com/office/powerpoint/2010/main" val="2111608382"/>
              </p:ext>
            </p:extLst>
          </p:nvPr>
        </p:nvGraphicFramePr>
        <p:xfrm>
          <a:off x="1237785" y="1001982"/>
          <a:ext cx="9754147" cy="5717874"/>
        </p:xfrm>
        <a:graphic>
          <a:graphicData uri="http://schemas.openxmlformats.org/drawingml/2006/table">
            <a:tbl>
              <a:tblPr firstRow="1" bandRow="1">
                <a:tableStyleId>{5C22544A-7EE6-4342-B048-85BDC9FD1C3A}</a:tableStyleId>
              </a:tblPr>
              <a:tblGrid>
                <a:gridCol w="6887614">
                  <a:extLst>
                    <a:ext uri="{9D8B030D-6E8A-4147-A177-3AD203B41FA5}">
                      <a16:colId xmlns:a16="http://schemas.microsoft.com/office/drawing/2014/main" val="1299917615"/>
                    </a:ext>
                  </a:extLst>
                </a:gridCol>
                <a:gridCol w="2866533">
                  <a:extLst>
                    <a:ext uri="{9D8B030D-6E8A-4147-A177-3AD203B41FA5}">
                      <a16:colId xmlns:a16="http://schemas.microsoft.com/office/drawing/2014/main" val="1569399951"/>
                    </a:ext>
                  </a:extLst>
                </a:gridCol>
              </a:tblGrid>
              <a:tr h="27886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u="sng" kern="1200" dirty="0">
                          <a:solidFill>
                            <a:schemeClr val="tx1"/>
                          </a:solidFill>
                          <a:latin typeface="+mn-lt"/>
                          <a:ea typeface="+mn-ea"/>
                          <a:cs typeface="+mn-cs"/>
                        </a:rPr>
                        <a:t>Medical Device Related Pressure Injury (MDPI)</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kern="1200" dirty="0">
                          <a:solidFill>
                            <a:schemeClr val="tx1"/>
                          </a:solidFill>
                          <a:latin typeface="+mn-lt"/>
                          <a:ea typeface="+mn-ea"/>
                          <a:cs typeface="+mn-cs"/>
                        </a:rPr>
                        <a:t>MDPI results from the use of devices </a:t>
                      </a:r>
                      <a:r>
                        <a:rPr lang="en-US" sz="1800" b="1" i="1" kern="1200" dirty="0">
                          <a:solidFill>
                            <a:schemeClr val="tx1"/>
                          </a:solidFill>
                          <a:latin typeface="+mn-lt"/>
                          <a:ea typeface="+mn-ea"/>
                          <a:cs typeface="+mn-cs"/>
                        </a:rPr>
                        <a:t>designed and applied for diagnostic and therapeutic purposes.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kern="1200" dirty="0">
                          <a:solidFill>
                            <a:schemeClr val="tx1"/>
                          </a:solidFill>
                          <a:latin typeface="+mn-lt"/>
                          <a:ea typeface="+mn-ea"/>
                          <a:cs typeface="+mn-cs"/>
                        </a:rPr>
                        <a:t>The resultant pressure injury takes on the shape or pattern</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kern="1200" dirty="0">
                          <a:solidFill>
                            <a:schemeClr val="tx1"/>
                          </a:solidFill>
                          <a:latin typeface="+mn-lt"/>
                          <a:ea typeface="+mn-ea"/>
                          <a:cs typeface="+mn-cs"/>
                        </a:rPr>
                        <a:t>of the medical device used.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kern="1200" dirty="0">
                          <a:solidFill>
                            <a:schemeClr val="tx1"/>
                          </a:solidFill>
                          <a:latin typeface="+mn-lt"/>
                          <a:ea typeface="+mn-ea"/>
                          <a:cs typeface="+mn-cs"/>
                        </a:rPr>
                        <a:t>Stage according to the staging system.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kern="1200" dirty="0">
                          <a:solidFill>
                            <a:schemeClr val="tx1"/>
                          </a:solidFill>
                          <a:latin typeface="+mn-lt"/>
                          <a:ea typeface="+mn-ea"/>
                          <a:cs typeface="+mn-cs"/>
                        </a:rPr>
                        <a:t>Actually, is an injury but must call it according to policy. </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84780868"/>
                  </a:ext>
                </a:extLst>
              </a:tr>
              <a:tr h="27886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dirty="0">
                          <a:latin typeface="+mn-lt"/>
                        </a:rPr>
                        <a:t>Mucosal Membrane Pressure Injury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dirty="0">
                          <a:latin typeface="+mn-lt"/>
                        </a:rPr>
                        <a:t>Mucosal membrane pressure injury is found on mucous membranes with a history of a medical device in use at the location of the injury.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dirty="0">
                          <a:latin typeface="+mn-lt"/>
                        </a:rPr>
                        <a:t>Due to the anatomy of the tissues these ulcers are not staged. </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43701112"/>
                  </a:ext>
                </a:extLst>
              </a:tr>
            </a:tbl>
          </a:graphicData>
        </a:graphic>
      </p:graphicFrame>
      <p:pic>
        <p:nvPicPr>
          <p:cNvPr id="6" name="Picture 5" descr="Close-up of a baby's ear&#10;&#10;Description automatically generated">
            <a:extLst>
              <a:ext uri="{FF2B5EF4-FFF2-40B4-BE49-F238E27FC236}">
                <a16:creationId xmlns:a16="http://schemas.microsoft.com/office/drawing/2014/main" id="{BF2FF0CC-517B-DEB9-2E06-650C28348849}"/>
              </a:ext>
            </a:extLst>
          </p:cNvPr>
          <p:cNvPicPr>
            <a:picLocks noChangeAspect="1"/>
          </p:cNvPicPr>
          <p:nvPr/>
        </p:nvPicPr>
        <p:blipFill>
          <a:blip r:embed="rId4"/>
          <a:stretch>
            <a:fillRect/>
          </a:stretch>
        </p:blipFill>
        <p:spPr>
          <a:xfrm>
            <a:off x="8385717" y="1615475"/>
            <a:ext cx="2074707" cy="181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Close up of a person's mouth&#10;&#10;Description automatically generated">
            <a:extLst>
              <a:ext uri="{FF2B5EF4-FFF2-40B4-BE49-F238E27FC236}">
                <a16:creationId xmlns:a16="http://schemas.microsoft.com/office/drawing/2014/main" id="{303C0561-7424-4D20-D48C-1E1AB00F6E35}"/>
              </a:ext>
            </a:extLst>
          </p:cNvPr>
          <p:cNvPicPr>
            <a:picLocks noChangeAspect="1"/>
          </p:cNvPicPr>
          <p:nvPr/>
        </p:nvPicPr>
        <p:blipFill>
          <a:blip r:embed="rId5"/>
          <a:stretch>
            <a:fillRect/>
          </a:stretch>
        </p:blipFill>
        <p:spPr>
          <a:xfrm>
            <a:off x="8385717" y="4430982"/>
            <a:ext cx="2286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6D4F46CA-E6B0-19EC-383E-3F89CC855F19}"/>
              </a:ext>
            </a:extLst>
          </p:cNvPr>
          <p:cNvSpPr txBox="1">
            <a:spLocks noGrp="1" noRot="1" noMove="1" noResize="1" noEditPoints="1" noAdjustHandles="1" noChangeArrowheads="1" noChangeShapeType="1"/>
          </p:cNvSpPr>
          <p:nvPr/>
        </p:nvSpPr>
        <p:spPr>
          <a:xfrm>
            <a:off x="2129509" y="203634"/>
            <a:ext cx="8542208" cy="584775"/>
          </a:xfrm>
          <a:prstGeom prst="rect">
            <a:avLst/>
          </a:prstGeom>
          <a:noFill/>
        </p:spPr>
        <p:txBody>
          <a:bodyPr wrap="square" rtlCol="0">
            <a:spAutoFit/>
          </a:bodyPr>
          <a:lstStyle/>
          <a:p>
            <a:pPr algn="ctr"/>
            <a:r>
              <a:rPr lang="en-US" sz="3200" b="1" dirty="0">
                <a:solidFill>
                  <a:schemeClr val="accent5">
                    <a:lumMod val="50000"/>
                  </a:schemeClr>
                </a:solidFill>
              </a:rPr>
              <a:t>Pressure Injury (PI)</a:t>
            </a:r>
          </a:p>
        </p:txBody>
      </p:sp>
      <p:sp>
        <p:nvSpPr>
          <p:cNvPr id="13" name="TextBox 12">
            <a:extLst>
              <a:ext uri="{FF2B5EF4-FFF2-40B4-BE49-F238E27FC236}">
                <a16:creationId xmlns:a16="http://schemas.microsoft.com/office/drawing/2014/main" id="{71DC4DD2-BA0D-C3B0-BFC0-D62BC7B81C1C}"/>
              </a:ext>
            </a:extLst>
          </p:cNvPr>
          <p:cNvSpPr txBox="1"/>
          <p:nvPr/>
        </p:nvSpPr>
        <p:spPr>
          <a:xfrm>
            <a:off x="8604268" y="6377367"/>
            <a:ext cx="184889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googleimages.com, 2024</a:t>
            </a:r>
          </a:p>
        </p:txBody>
      </p:sp>
      <p:sp>
        <p:nvSpPr>
          <p:cNvPr id="4" name="Slide Number Placeholder 3">
            <a:extLst>
              <a:ext uri="{FF2B5EF4-FFF2-40B4-BE49-F238E27FC236}">
                <a16:creationId xmlns:a16="http://schemas.microsoft.com/office/drawing/2014/main" id="{00E90106-AA74-277B-C073-C459F55006E3}"/>
              </a:ext>
            </a:extLst>
          </p:cNvPr>
          <p:cNvSpPr>
            <a:spLocks noGrp="1"/>
          </p:cNvSpPr>
          <p:nvPr>
            <p:ph type="sldNum" sz="quarter" idx="12"/>
          </p:nvPr>
        </p:nvSpPr>
        <p:spPr/>
        <p:txBody>
          <a:bodyPr/>
          <a:lstStyle/>
          <a:p>
            <a:fld id="{AEFDDBC0-5BE7-49FF-AB0E-EA720F035F29}" type="slidenum">
              <a:rPr lang="en-US" smtClean="0"/>
              <a:t>26</a:t>
            </a:fld>
            <a:endParaRPr lang="en-US" dirty="0"/>
          </a:p>
        </p:txBody>
      </p:sp>
    </p:spTree>
    <p:extLst>
      <p:ext uri="{BB962C8B-B14F-4D97-AF65-F5344CB8AC3E}">
        <p14:creationId xmlns:p14="http://schemas.microsoft.com/office/powerpoint/2010/main" val="776001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761379" y="297749"/>
            <a:ext cx="5070763" cy="782782"/>
          </a:xfrm>
        </p:spPr>
        <p:txBody>
          <a:bodyPr vert="horz" lIns="91440" tIns="45720" rIns="91440" bIns="45720" rtlCol="0" anchor="b">
            <a:normAutofit/>
          </a:bodyPr>
          <a:lstStyle/>
          <a:p>
            <a:pPr algn="ctr"/>
            <a:r>
              <a:rPr lang="en-US" b="1" kern="1200" dirty="0">
                <a:solidFill>
                  <a:schemeClr val="accent5">
                    <a:lumMod val="50000"/>
                  </a:schemeClr>
                </a:solidFill>
                <a:latin typeface="+mj-lt"/>
                <a:ea typeface="+mj-ea"/>
                <a:cs typeface="+mj-cs"/>
              </a:rPr>
              <a:t>Skin Tears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10" y="1413041"/>
            <a:ext cx="7284026" cy="5112449"/>
          </a:xfrm>
        </p:spPr>
        <p:txBody>
          <a:bodyPr vert="horz" lIns="91440" tIns="45720" rIns="91440" bIns="45720" rtlCol="0">
            <a:normAutofit/>
          </a:bodyPr>
          <a:lstStyle/>
          <a:p>
            <a:r>
              <a:rPr lang="en-US" sz="2400" kern="1200" dirty="0">
                <a:solidFill>
                  <a:schemeClr val="tx1"/>
                </a:solidFill>
                <a:latin typeface="Arial" panose="020B0604020202020204" pitchFamily="34" charset="0"/>
                <a:cs typeface="Arial" panose="020B0604020202020204" pitchFamily="34" charset="0"/>
              </a:rPr>
              <a:t>Traumatic wound resulting from shear or friction, separates epidermis from dermis</a:t>
            </a:r>
          </a:p>
          <a:p>
            <a:r>
              <a:rPr lang="en-US" sz="2400" dirty="0">
                <a:latin typeface="Arial" panose="020B0604020202020204" pitchFamily="34" charset="0"/>
                <a:cs typeface="Arial" panose="020B0604020202020204" pitchFamily="34" charset="0"/>
              </a:rPr>
              <a:t>Elderly at risk</a:t>
            </a:r>
          </a:p>
          <a:p>
            <a:r>
              <a:rPr lang="en-US" sz="2400" kern="1200" dirty="0">
                <a:solidFill>
                  <a:schemeClr val="tx1"/>
                </a:solidFill>
                <a:latin typeface="Arial" panose="020B0604020202020204" pitchFamily="34" charset="0"/>
                <a:cs typeface="Arial" panose="020B0604020202020204" pitchFamily="34" charset="0"/>
              </a:rPr>
              <a:t>Bleeding minimal to significant</a:t>
            </a:r>
          </a:p>
          <a:p>
            <a:r>
              <a:rPr lang="en-US" sz="2400" kern="1200" dirty="0">
                <a:solidFill>
                  <a:schemeClr val="tx1"/>
                </a:solidFill>
                <a:latin typeface="Arial" panose="020B0604020202020204" pitchFamily="34" charset="0"/>
                <a:cs typeface="Arial" panose="020B0604020202020204" pitchFamily="34" charset="0"/>
              </a:rPr>
              <a:t>Minimal pain</a:t>
            </a:r>
          </a:p>
          <a:p>
            <a:pPr marL="0" indent="0">
              <a:buNone/>
            </a:pPr>
            <a:r>
              <a:rPr lang="en-US" sz="2400" b="1" dirty="0">
                <a:latin typeface="Arial" panose="020B0604020202020204" pitchFamily="34" charset="0"/>
                <a:cs typeface="Arial" panose="020B0604020202020204" pitchFamily="34" charset="0"/>
              </a:rPr>
              <a:t>Treatment</a:t>
            </a:r>
            <a:r>
              <a:rPr lang="en-US" sz="2400" dirty="0">
                <a:latin typeface="Arial" panose="020B0604020202020204" pitchFamily="34" charset="0"/>
                <a:cs typeface="Arial" panose="020B0604020202020204" pitchFamily="34" charset="0"/>
              </a:rPr>
              <a:t>:</a:t>
            </a:r>
          </a:p>
          <a:p>
            <a:r>
              <a:rPr lang="en-US" sz="2400" kern="1200" dirty="0">
                <a:solidFill>
                  <a:schemeClr val="tx1"/>
                </a:solidFill>
                <a:latin typeface="Arial" panose="020B0604020202020204" pitchFamily="34" charset="0"/>
                <a:cs typeface="Arial" panose="020B0604020202020204" pitchFamily="34" charset="0"/>
              </a:rPr>
              <a:t>Clean/pat dry</a:t>
            </a:r>
          </a:p>
          <a:p>
            <a:r>
              <a:rPr lang="en-US" sz="2400" dirty="0">
                <a:latin typeface="Arial" panose="020B0604020202020204" pitchFamily="34" charset="0"/>
                <a:cs typeface="Arial" panose="020B0604020202020204" pitchFamily="34" charset="0"/>
              </a:rPr>
              <a:t>Approximate wound edges</a:t>
            </a:r>
          </a:p>
          <a:p>
            <a:r>
              <a:rPr lang="en-US" sz="2400" dirty="0">
                <a:latin typeface="Arial" panose="020B0604020202020204" pitchFamily="34" charset="0"/>
                <a:cs typeface="Arial" panose="020B0604020202020204" pitchFamily="34" charset="0"/>
              </a:rPr>
              <a:t>Adaptic, oil emulsion nonadherent layer or xeroform covered gauze/ABD pad and wrap with kling</a:t>
            </a:r>
          </a:p>
          <a:p>
            <a:r>
              <a:rPr lang="en-US" sz="2400" dirty="0">
                <a:latin typeface="Arial" panose="020B0604020202020204" pitchFamily="34" charset="0"/>
                <a:cs typeface="Arial" panose="020B0604020202020204" pitchFamily="34" charset="0"/>
              </a:rPr>
              <a:t>Avoid adhesives</a:t>
            </a:r>
          </a:p>
          <a:p>
            <a:endParaRPr lang="en-US" sz="24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A96475DD-B1D3-D1C1-3987-0751593BA446}"/>
              </a:ext>
            </a:extLst>
          </p:cNvPr>
          <p:cNvPicPr>
            <a:picLocks noGrp="1" noRot="1" noChangeAspect="1" noMove="1" noResize="1" noEditPoints="1" noAdjustHandles="1" noChangeArrowheads="1" noChangeShapeType="1" noCrop="1"/>
          </p:cNvPicPr>
          <p:nvPr/>
        </p:nvPicPr>
        <p:blipFill>
          <a:blip r:embed="rId4"/>
          <a:stretch>
            <a:fillRect/>
          </a:stretch>
        </p:blipFill>
        <p:spPr>
          <a:xfrm>
            <a:off x="8564741" y="3225376"/>
            <a:ext cx="2834918" cy="2711221"/>
          </a:xfrm>
          <a:prstGeom prst="rect">
            <a:avLst/>
          </a:prstGeom>
        </p:spPr>
      </p:pic>
      <p:pic>
        <p:nvPicPr>
          <p:cNvPr id="8" name="Picture 7">
            <a:extLst>
              <a:ext uri="{FF2B5EF4-FFF2-40B4-BE49-F238E27FC236}">
                <a16:creationId xmlns:a16="http://schemas.microsoft.com/office/drawing/2014/main" id="{08545804-FA7B-0189-4FEF-EF6C07F968E9}"/>
              </a:ext>
            </a:extLst>
          </p:cNvPr>
          <p:cNvPicPr>
            <a:picLocks noChangeAspect="1"/>
          </p:cNvPicPr>
          <p:nvPr/>
        </p:nvPicPr>
        <p:blipFill>
          <a:blip r:embed="rId5"/>
          <a:stretch>
            <a:fillRect/>
          </a:stretch>
        </p:blipFill>
        <p:spPr>
          <a:xfrm>
            <a:off x="8683547" y="207463"/>
            <a:ext cx="3125713" cy="3108725"/>
          </a:xfrm>
          <a:prstGeom prst="rect">
            <a:avLst/>
          </a:prstGeom>
        </p:spPr>
      </p:pic>
      <p:sp>
        <p:nvSpPr>
          <p:cNvPr id="7" name="Slide Number Placeholder 6">
            <a:extLst>
              <a:ext uri="{FF2B5EF4-FFF2-40B4-BE49-F238E27FC236}">
                <a16:creationId xmlns:a16="http://schemas.microsoft.com/office/drawing/2014/main" id="{539560E8-157F-88E2-0B85-ED3B21F60526}"/>
              </a:ext>
            </a:extLst>
          </p:cNvPr>
          <p:cNvSpPr>
            <a:spLocks noGrp="1"/>
          </p:cNvSpPr>
          <p:nvPr>
            <p:ph type="sldNum" sz="quarter" idx="12"/>
          </p:nvPr>
        </p:nvSpPr>
        <p:spPr/>
        <p:txBody>
          <a:bodyPr/>
          <a:lstStyle/>
          <a:p>
            <a:fld id="{AEFDDBC0-5BE7-49FF-AB0E-EA720F035F29}" type="slidenum">
              <a:rPr lang="en-US" smtClean="0"/>
              <a:t>27</a:t>
            </a:fld>
            <a:endParaRPr lang="en-US" dirty="0"/>
          </a:p>
        </p:txBody>
      </p:sp>
      <p:sp>
        <p:nvSpPr>
          <p:cNvPr id="2" name="Footer Placeholder 1">
            <a:extLst>
              <a:ext uri="{FF2B5EF4-FFF2-40B4-BE49-F238E27FC236}">
                <a16:creationId xmlns:a16="http://schemas.microsoft.com/office/drawing/2014/main" id="{D8414CF9-C6CE-9AED-849E-B62224498591}"/>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1817679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3723438" y="332510"/>
            <a:ext cx="5070763" cy="782782"/>
          </a:xfrm>
        </p:spPr>
        <p:txBody>
          <a:bodyPr vert="horz" lIns="91440" tIns="45720" rIns="91440" bIns="45720" rtlCol="0" anchor="b">
            <a:normAutofit/>
          </a:bodyPr>
          <a:lstStyle/>
          <a:p>
            <a:pPr algn="ctr"/>
            <a:r>
              <a:rPr lang="en-US" b="1" kern="1200" dirty="0">
                <a:solidFill>
                  <a:schemeClr val="accent5">
                    <a:lumMod val="50000"/>
                  </a:schemeClr>
                </a:solidFill>
                <a:latin typeface="+mj-lt"/>
                <a:ea typeface="+mj-ea"/>
                <a:cs typeface="+mj-cs"/>
              </a:rPr>
              <a:t>Burns</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10" y="1413041"/>
            <a:ext cx="7284026" cy="5112449"/>
          </a:xfrm>
        </p:spPr>
        <p:txBody>
          <a:bodyPr vert="horz" lIns="91440" tIns="45720" rIns="91440" bIns="45720" rtlCol="0">
            <a:normAutofit lnSpcReduction="10000"/>
          </a:bodyPr>
          <a:lstStyle/>
          <a:p>
            <a:pPr marL="0" indent="0">
              <a:buNone/>
            </a:pPr>
            <a:r>
              <a:rPr lang="en-US" sz="2400" kern="1200" dirty="0">
                <a:solidFill>
                  <a:schemeClr val="tx1"/>
                </a:solidFill>
                <a:latin typeface="Arial" panose="020B0604020202020204" pitchFamily="34" charset="0"/>
                <a:cs typeface="Arial" panose="020B0604020202020204" pitchFamily="34" charset="0"/>
              </a:rPr>
              <a:t>Three types:</a:t>
            </a:r>
          </a:p>
          <a:p>
            <a:pPr lvl="1"/>
            <a:r>
              <a:rPr lang="en-US" sz="2000" i="1" dirty="0">
                <a:latin typeface="Arial" panose="020B0604020202020204" pitchFamily="34" charset="0"/>
                <a:cs typeface="Arial" panose="020B0604020202020204" pitchFamily="34" charset="0"/>
              </a:rPr>
              <a:t>Thermal-</a:t>
            </a:r>
            <a:r>
              <a:rPr lang="en-US" sz="2000" dirty="0">
                <a:latin typeface="Arial" panose="020B0604020202020204" pitchFamily="34" charset="0"/>
                <a:cs typeface="Arial" panose="020B0604020202020204" pitchFamily="34" charset="0"/>
              </a:rPr>
              <a:t> direct/indirect contact with heat source</a:t>
            </a:r>
          </a:p>
          <a:p>
            <a:pPr lvl="1"/>
            <a:r>
              <a:rPr lang="en-US" sz="2000" i="1" kern="1200" dirty="0">
                <a:solidFill>
                  <a:schemeClr val="tx1"/>
                </a:solidFill>
                <a:latin typeface="Arial" panose="020B0604020202020204" pitchFamily="34" charset="0"/>
                <a:cs typeface="Arial" panose="020B0604020202020204" pitchFamily="34" charset="0"/>
              </a:rPr>
              <a:t>Chemical-</a:t>
            </a:r>
            <a:r>
              <a:rPr lang="en-US" sz="2000" kern="1200" dirty="0">
                <a:solidFill>
                  <a:schemeClr val="tx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strong acids or alkalis reacting with body tissues</a:t>
            </a:r>
          </a:p>
          <a:p>
            <a:pPr lvl="1"/>
            <a:r>
              <a:rPr lang="en-US" sz="2000" i="1" kern="1200" dirty="0">
                <a:solidFill>
                  <a:schemeClr val="tx1"/>
                </a:solidFill>
                <a:latin typeface="Arial" panose="020B0604020202020204" pitchFamily="34" charset="0"/>
                <a:cs typeface="Arial" panose="020B0604020202020204" pitchFamily="34" charset="0"/>
              </a:rPr>
              <a:t>Electrical-</a:t>
            </a:r>
            <a:r>
              <a:rPr lang="en-US" sz="2000" kern="1200" dirty="0">
                <a:solidFill>
                  <a:schemeClr val="tx1"/>
                </a:solidFill>
                <a:latin typeface="Arial" panose="020B0604020202020204" pitchFamily="34" charset="0"/>
                <a:cs typeface="Arial" panose="020B0604020202020204" pitchFamily="34" charset="0"/>
              </a:rPr>
              <a:t> entrance and exit wound </a:t>
            </a:r>
          </a:p>
          <a:p>
            <a:pPr marL="0" indent="0">
              <a:buNone/>
            </a:pPr>
            <a:r>
              <a:rPr lang="en-US" sz="2400" dirty="0">
                <a:latin typeface="Arial" panose="020B0604020202020204" pitchFamily="34" charset="0"/>
                <a:cs typeface="Arial" panose="020B0604020202020204" pitchFamily="34" charset="0"/>
              </a:rPr>
              <a:t>Classification:</a:t>
            </a:r>
          </a:p>
          <a:p>
            <a:pPr lvl="1"/>
            <a:r>
              <a:rPr lang="en-US" sz="2000" kern="1200" dirty="0">
                <a:solidFill>
                  <a:schemeClr val="tx1"/>
                </a:solidFill>
                <a:latin typeface="Arial" panose="020B0604020202020204" pitchFamily="34" charset="0"/>
                <a:cs typeface="Arial" panose="020B0604020202020204" pitchFamily="34" charset="0"/>
              </a:rPr>
              <a:t>Superficial (1</a:t>
            </a:r>
            <a:r>
              <a:rPr lang="en-US" sz="2000" kern="1200" baseline="30000" dirty="0">
                <a:solidFill>
                  <a:schemeClr val="tx1"/>
                </a:solidFill>
                <a:latin typeface="Arial" panose="020B0604020202020204" pitchFamily="34" charset="0"/>
                <a:cs typeface="Arial" panose="020B0604020202020204" pitchFamily="34" charset="0"/>
              </a:rPr>
              <a:t>st</a:t>
            </a:r>
            <a:r>
              <a:rPr lang="en-US" sz="2000" kern="1200" dirty="0">
                <a:solidFill>
                  <a:schemeClr val="tx1"/>
                </a:solidFill>
                <a:latin typeface="Arial" panose="020B0604020202020204" pitchFamily="34" charset="0"/>
                <a:cs typeface="Arial" panose="020B0604020202020204" pitchFamily="34" charset="0"/>
              </a:rPr>
              <a:t> degree)</a:t>
            </a:r>
          </a:p>
          <a:p>
            <a:pPr lvl="1"/>
            <a:r>
              <a:rPr lang="en-US" sz="2000" dirty="0">
                <a:latin typeface="Arial" panose="020B0604020202020204" pitchFamily="34" charset="0"/>
                <a:cs typeface="Arial" panose="020B0604020202020204" pitchFamily="34" charset="0"/>
              </a:rPr>
              <a:t>Superficial partial-thickness (2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 degree)</a:t>
            </a:r>
          </a:p>
          <a:p>
            <a:pPr lvl="1"/>
            <a:r>
              <a:rPr lang="en-US" sz="2000" dirty="0">
                <a:latin typeface="Arial" panose="020B0604020202020204" pitchFamily="34" charset="0"/>
                <a:cs typeface="Arial" panose="020B0604020202020204" pitchFamily="34" charset="0"/>
              </a:rPr>
              <a:t>Deep partial-thickness (2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 degree)</a:t>
            </a:r>
          </a:p>
          <a:p>
            <a:pPr lvl="1"/>
            <a:r>
              <a:rPr lang="en-US" sz="2000" kern="1200" dirty="0">
                <a:solidFill>
                  <a:schemeClr val="tx1"/>
                </a:solidFill>
                <a:latin typeface="Arial" panose="020B0604020202020204" pitchFamily="34" charset="0"/>
                <a:cs typeface="Arial" panose="020B0604020202020204" pitchFamily="34" charset="0"/>
              </a:rPr>
              <a:t>Full-thickness (3</a:t>
            </a:r>
            <a:r>
              <a:rPr lang="en-US" sz="2000" kern="1200" baseline="30000" dirty="0">
                <a:solidFill>
                  <a:schemeClr val="tx1"/>
                </a:solidFill>
                <a:latin typeface="Arial" panose="020B0604020202020204" pitchFamily="34" charset="0"/>
                <a:cs typeface="Arial" panose="020B0604020202020204" pitchFamily="34" charset="0"/>
              </a:rPr>
              <a:t>rd</a:t>
            </a:r>
            <a:r>
              <a:rPr lang="en-US" sz="2000" kern="1200" dirty="0">
                <a:solidFill>
                  <a:schemeClr val="tx1"/>
                </a:solidFill>
                <a:latin typeface="Arial" panose="020B0604020202020204" pitchFamily="34" charset="0"/>
                <a:cs typeface="Arial" panose="020B0604020202020204" pitchFamily="34" charset="0"/>
              </a:rPr>
              <a:t> degree)</a:t>
            </a:r>
          </a:p>
          <a:p>
            <a:pPr lvl="1"/>
            <a:r>
              <a:rPr lang="en-US" sz="2000" dirty="0">
                <a:latin typeface="Arial" panose="020B0604020202020204" pitchFamily="34" charset="0"/>
                <a:cs typeface="Arial" panose="020B0604020202020204" pitchFamily="34" charset="0"/>
              </a:rPr>
              <a:t>Subdermal (4</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degree)</a:t>
            </a:r>
          </a:p>
          <a:p>
            <a:pPr marL="0" indent="0">
              <a:buNone/>
            </a:pPr>
            <a:r>
              <a:rPr lang="en-US" sz="2400" kern="1200" dirty="0">
                <a:solidFill>
                  <a:schemeClr val="tx1"/>
                </a:solidFill>
                <a:latin typeface="Arial" panose="020B0604020202020204" pitchFamily="34" charset="0"/>
                <a:cs typeface="Arial" panose="020B0604020202020204" pitchFamily="34" charset="0"/>
              </a:rPr>
              <a:t>Treatment</a:t>
            </a:r>
          </a:p>
          <a:p>
            <a:pPr lvl="1"/>
            <a:r>
              <a:rPr lang="en-US" sz="2000" kern="1200" dirty="0">
                <a:solidFill>
                  <a:schemeClr val="tx1"/>
                </a:solidFill>
                <a:latin typeface="Arial" panose="020B0604020202020204" pitchFamily="34" charset="0"/>
                <a:cs typeface="Arial" panose="020B0604020202020204" pitchFamily="34" charset="0"/>
              </a:rPr>
              <a:t>De</a:t>
            </a:r>
            <a:r>
              <a:rPr lang="en-US" sz="2000" dirty="0">
                <a:latin typeface="Arial" panose="020B0604020202020204" pitchFamily="34" charset="0"/>
                <a:cs typeface="Arial" panose="020B0604020202020204" pitchFamily="34" charset="0"/>
              </a:rPr>
              <a:t>bridement, infection control, impregnated gauze, alginate and gauze for drainage, silver to prevent infection, skin grafts, biological dressings</a:t>
            </a:r>
            <a:endParaRPr lang="en-US" sz="2000" kern="12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7DEDE9F-A34B-DE0C-5E0E-FB1951DA8AD4}"/>
              </a:ext>
            </a:extLst>
          </p:cNvPr>
          <p:cNvPicPr>
            <a:picLocks noGrp="1" noRot="1" noChangeAspect="1" noMove="1" noResize="1" noEditPoints="1" noAdjustHandles="1" noChangeArrowheads="1" noChangeShapeType="1" noCrop="1"/>
          </p:cNvPicPr>
          <p:nvPr/>
        </p:nvPicPr>
        <p:blipFill>
          <a:blip r:embed="rId4"/>
          <a:stretch>
            <a:fillRect/>
          </a:stretch>
        </p:blipFill>
        <p:spPr>
          <a:xfrm>
            <a:off x="6255570" y="2588140"/>
            <a:ext cx="5791200" cy="2762250"/>
          </a:xfrm>
          <a:prstGeom prst="rect">
            <a:avLst/>
          </a:prstGeom>
        </p:spPr>
      </p:pic>
      <p:sp>
        <p:nvSpPr>
          <p:cNvPr id="7" name="Slide Number Placeholder 6">
            <a:extLst>
              <a:ext uri="{FF2B5EF4-FFF2-40B4-BE49-F238E27FC236}">
                <a16:creationId xmlns:a16="http://schemas.microsoft.com/office/drawing/2014/main" id="{50571CEC-E1FA-2137-5295-57D1501D783A}"/>
              </a:ext>
            </a:extLst>
          </p:cNvPr>
          <p:cNvSpPr>
            <a:spLocks noGrp="1"/>
          </p:cNvSpPr>
          <p:nvPr>
            <p:ph type="sldNum" sz="quarter" idx="12"/>
          </p:nvPr>
        </p:nvSpPr>
        <p:spPr/>
        <p:txBody>
          <a:bodyPr/>
          <a:lstStyle/>
          <a:p>
            <a:fld id="{AEFDDBC0-5BE7-49FF-AB0E-EA720F035F29}" type="slidenum">
              <a:rPr lang="en-US" smtClean="0"/>
              <a:t>28</a:t>
            </a:fld>
            <a:endParaRPr lang="en-US" dirty="0"/>
          </a:p>
        </p:txBody>
      </p:sp>
      <p:sp>
        <p:nvSpPr>
          <p:cNvPr id="2" name="Footer Placeholder 1">
            <a:extLst>
              <a:ext uri="{FF2B5EF4-FFF2-40B4-BE49-F238E27FC236}">
                <a16:creationId xmlns:a16="http://schemas.microsoft.com/office/drawing/2014/main" id="{656EB717-8249-5C8D-930F-E28FD5123FF5}"/>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92314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4632744" y="308403"/>
            <a:ext cx="6251110" cy="1783080"/>
          </a:xfrm>
        </p:spPr>
        <p:txBody>
          <a:bodyPr anchor="b">
            <a:normAutofit fontScale="90000"/>
          </a:bodyPr>
          <a:lstStyle/>
          <a:p>
            <a:pPr algn="ctr"/>
            <a:r>
              <a:rPr lang="en-US" sz="4800" b="1" dirty="0">
                <a:solidFill>
                  <a:schemeClr val="accent5">
                    <a:lumMod val="50000"/>
                  </a:schemeClr>
                </a:solidFill>
              </a:rPr>
              <a:t>Wound Assessment</a:t>
            </a:r>
            <a:br>
              <a:rPr lang="en-US" sz="4800" b="1" dirty="0">
                <a:solidFill>
                  <a:schemeClr val="accent5">
                    <a:lumMod val="50000"/>
                  </a:schemeClr>
                </a:solidFill>
              </a:rPr>
            </a:br>
            <a:r>
              <a:rPr lang="en-US" sz="4800" b="1" dirty="0">
                <a:solidFill>
                  <a:schemeClr val="accent5">
                    <a:lumMod val="50000"/>
                  </a:schemeClr>
                </a:solidFill>
              </a:rPr>
              <a:t>&amp;</a:t>
            </a:r>
            <a:br>
              <a:rPr lang="en-US" sz="4800" b="1" dirty="0">
                <a:solidFill>
                  <a:schemeClr val="accent5">
                    <a:lumMod val="50000"/>
                  </a:schemeClr>
                </a:solidFill>
              </a:rPr>
            </a:br>
            <a:r>
              <a:rPr lang="en-US" sz="4800" b="1" dirty="0">
                <a:solidFill>
                  <a:schemeClr val="accent5">
                    <a:lumMod val="50000"/>
                  </a:schemeClr>
                </a:solidFill>
              </a:rPr>
              <a:t> Documentation</a:t>
            </a:r>
            <a:endParaRPr lang="en-US" sz="4800" dirty="0">
              <a:solidFill>
                <a:schemeClr val="accent5">
                  <a:lumMod val="50000"/>
                </a:schemeClr>
              </a:solidFill>
            </a:endParaRPr>
          </a:p>
        </p:txBody>
      </p:sp>
      <p:pic>
        <p:nvPicPr>
          <p:cNvPr id="9" name="Picture 8">
            <a:extLst>
              <a:ext uri="{FF2B5EF4-FFF2-40B4-BE49-F238E27FC236}">
                <a16:creationId xmlns:a16="http://schemas.microsoft.com/office/drawing/2014/main" id="{322ACE00-CDD3-44FA-30A4-3247DDEFCE61}"/>
              </a:ext>
            </a:extLst>
          </p:cNvPr>
          <p:cNvPicPr>
            <a:picLocks noChangeAspect="1"/>
          </p:cNvPicPr>
          <p:nvPr/>
        </p:nvPicPr>
        <p:blipFill>
          <a:blip r:embed="rId3"/>
          <a:stretch>
            <a:fillRect/>
          </a:stretch>
        </p:blipFill>
        <p:spPr>
          <a:xfrm>
            <a:off x="1" y="-13959"/>
            <a:ext cx="1023044" cy="6871959"/>
          </a:xfrm>
          <a:prstGeom prst="rect">
            <a:avLst/>
          </a:prstGeom>
        </p:spPr>
      </p:pic>
      <p:pic>
        <p:nvPicPr>
          <p:cNvPr id="11" name="Picture 10">
            <a:extLst>
              <a:ext uri="{FF2B5EF4-FFF2-40B4-BE49-F238E27FC236}">
                <a16:creationId xmlns:a16="http://schemas.microsoft.com/office/drawing/2014/main" id="{6060632A-950E-C185-E885-07708BB1ED47}"/>
              </a:ext>
            </a:extLst>
          </p:cNvPr>
          <p:cNvPicPr>
            <a:picLocks noGrp="1" noRot="1" noChangeAspect="1" noMove="1" noResize="1" noEditPoints="1" noAdjustHandles="1" noChangeArrowheads="1" noChangeShapeType="1" noCrop="1"/>
          </p:cNvPicPr>
          <p:nvPr/>
        </p:nvPicPr>
        <p:blipFill>
          <a:blip r:embed="rId4"/>
          <a:stretch>
            <a:fillRect/>
          </a:stretch>
        </p:blipFill>
        <p:spPr>
          <a:xfrm>
            <a:off x="1021754" y="-13959"/>
            <a:ext cx="2999527" cy="6858000"/>
          </a:xfrm>
          <a:prstGeom prst="rect">
            <a:avLst/>
          </a:prstGeom>
        </p:spPr>
      </p:pic>
      <p:pic>
        <p:nvPicPr>
          <p:cNvPr id="3" name="Picture 2">
            <a:extLst>
              <a:ext uri="{FF2B5EF4-FFF2-40B4-BE49-F238E27FC236}">
                <a16:creationId xmlns:a16="http://schemas.microsoft.com/office/drawing/2014/main" id="{FA384DE7-967B-6739-E1F2-9CDCF4B5DE63}"/>
              </a:ext>
            </a:extLst>
          </p:cNvPr>
          <p:cNvPicPr>
            <a:picLocks noGrp="1" noRot="1" noChangeAspect="1" noMove="1" noResize="1" noEditPoints="1" noAdjustHandles="1" noChangeArrowheads="1" noChangeShapeType="1" noCrop="1"/>
          </p:cNvPicPr>
          <p:nvPr/>
        </p:nvPicPr>
        <p:blipFill>
          <a:blip r:embed="rId5"/>
          <a:stretch>
            <a:fillRect/>
          </a:stretch>
        </p:blipFill>
        <p:spPr>
          <a:xfrm>
            <a:off x="5635659" y="2632218"/>
            <a:ext cx="3567793" cy="3665096"/>
          </a:xfrm>
          <a:prstGeom prst="rect">
            <a:avLst/>
          </a:prstGeom>
        </p:spPr>
      </p:pic>
      <p:sp>
        <p:nvSpPr>
          <p:cNvPr id="5" name="Slide Number Placeholder 4">
            <a:extLst>
              <a:ext uri="{FF2B5EF4-FFF2-40B4-BE49-F238E27FC236}">
                <a16:creationId xmlns:a16="http://schemas.microsoft.com/office/drawing/2014/main" id="{21966729-723C-C849-76F7-655778AB0F2C}"/>
              </a:ext>
            </a:extLst>
          </p:cNvPr>
          <p:cNvSpPr>
            <a:spLocks noGrp="1"/>
          </p:cNvSpPr>
          <p:nvPr>
            <p:ph type="sldNum" sz="quarter" idx="12"/>
          </p:nvPr>
        </p:nvSpPr>
        <p:spPr/>
        <p:txBody>
          <a:bodyPr/>
          <a:lstStyle/>
          <a:p>
            <a:fld id="{AEFDDBC0-5BE7-49FF-AB0E-EA720F035F29}" type="slidenum">
              <a:rPr lang="en-US" smtClean="0"/>
              <a:t>29</a:t>
            </a:fld>
            <a:endParaRPr lang="en-US" dirty="0"/>
          </a:p>
        </p:txBody>
      </p:sp>
      <p:sp>
        <p:nvSpPr>
          <p:cNvPr id="2" name="Footer Placeholder 1">
            <a:extLst>
              <a:ext uri="{FF2B5EF4-FFF2-40B4-BE49-F238E27FC236}">
                <a16:creationId xmlns:a16="http://schemas.microsoft.com/office/drawing/2014/main" id="{8E594D83-5590-9402-9398-7CBFAFB322BE}"/>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407613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1164305" y="149155"/>
            <a:ext cx="6265519" cy="925144"/>
          </a:xfrm>
        </p:spPr>
        <p:txBody>
          <a:bodyPr/>
          <a:lstStyle/>
          <a:p>
            <a:pPr algn="ctr"/>
            <a:r>
              <a:rPr lang="en-US" b="1" dirty="0">
                <a:solidFill>
                  <a:schemeClr val="accent5">
                    <a:lumMod val="50000"/>
                  </a:schemeClr>
                </a:solidFill>
              </a:rPr>
              <a:t>Infection Control</a:t>
            </a:r>
            <a:endParaRPr lang="en-US" dirty="0">
              <a:solidFill>
                <a:schemeClr val="accent5">
                  <a:lumMod val="50000"/>
                </a:schemeClr>
              </a:solidFill>
            </a:endParaRPr>
          </a:p>
        </p:txBody>
      </p:sp>
      <p:sp>
        <p:nvSpPr>
          <p:cNvPr id="6" name="Content Placeholder 5">
            <a:extLst>
              <a:ext uri="{FF2B5EF4-FFF2-40B4-BE49-F238E27FC236}">
                <a16:creationId xmlns:a16="http://schemas.microsoft.com/office/drawing/2014/main" id="{6A09839C-6FB1-0013-C638-FE5CCD58F3FF}"/>
              </a:ext>
            </a:extLst>
          </p:cNvPr>
          <p:cNvSpPr>
            <a:spLocks noGrp="1" noRot="1" noMove="1" noResize="1" noEditPoints="1" noAdjustHandles="1" noChangeArrowheads="1" noChangeShapeType="1"/>
          </p:cNvSpPr>
          <p:nvPr>
            <p:ph idx="1"/>
          </p:nvPr>
        </p:nvSpPr>
        <p:spPr>
          <a:xfrm>
            <a:off x="1060314" y="988829"/>
            <a:ext cx="10293486" cy="5504046"/>
          </a:xfrm>
        </p:spPr>
        <p:txBody>
          <a:bodyPr>
            <a:normAutofit lnSpcReduction="10000"/>
          </a:bodyPr>
          <a:lstStyle/>
          <a:p>
            <a:r>
              <a:rPr lang="en-US" sz="2000" dirty="0">
                <a:latin typeface="Arial" panose="020B0604020202020204" pitchFamily="34" charset="0"/>
                <a:cs typeface="Arial" panose="020B0604020202020204" pitchFamily="34" charset="0"/>
              </a:rPr>
              <a:t>Hand hygiene: Perform hand hygiene with Alcohol-Based Hand Rub (ABHR) when not visibly soiled, wash with soap and water when visibly soiled OR for </a:t>
            </a:r>
            <a:r>
              <a:rPr lang="en-US" sz="2000" b="1" i="1" dirty="0">
                <a:latin typeface="Arial" panose="020B0604020202020204" pitchFamily="34" charset="0"/>
                <a:cs typeface="Arial" panose="020B0604020202020204" pitchFamily="34" charset="0"/>
              </a:rPr>
              <a:t>C. difficile/ norovirus!</a:t>
            </a:r>
          </a:p>
          <a:p>
            <a:pPr lvl="1"/>
            <a:r>
              <a:rPr lang="en-US" sz="2000" dirty="0">
                <a:latin typeface="Arial" panose="020B0604020202020204" pitchFamily="34" charset="0"/>
                <a:cs typeface="Arial" panose="020B0604020202020204" pitchFamily="34" charset="0"/>
              </a:rPr>
              <a:t>Prior to wound care</a:t>
            </a:r>
          </a:p>
          <a:p>
            <a:pPr lvl="1"/>
            <a:r>
              <a:rPr lang="en-US" sz="2000" dirty="0">
                <a:latin typeface="Arial" panose="020B0604020202020204" pitchFamily="34" charset="0"/>
                <a:cs typeface="Arial" panose="020B0604020202020204" pitchFamily="34" charset="0"/>
              </a:rPr>
              <a:t>After dressing removal</a:t>
            </a:r>
          </a:p>
          <a:p>
            <a:pPr lvl="1"/>
            <a:r>
              <a:rPr lang="en-US" sz="2000" dirty="0">
                <a:latin typeface="Arial" panose="020B0604020202020204" pitchFamily="34" charset="0"/>
                <a:cs typeface="Arial" panose="020B0604020202020204" pitchFamily="34" charset="0"/>
              </a:rPr>
              <a:t>Between wound care for different wounds</a:t>
            </a:r>
          </a:p>
          <a:p>
            <a:r>
              <a:rPr lang="en-US" sz="2000" dirty="0">
                <a:latin typeface="Arial" panose="020B0604020202020204" pitchFamily="34" charset="0"/>
                <a:cs typeface="Arial" panose="020B0604020202020204" pitchFamily="34" charset="0"/>
              </a:rPr>
              <a:t>Bag technique: Follow agency police to meet Joint Commission and CMS survey requirements</a:t>
            </a:r>
          </a:p>
          <a:p>
            <a:r>
              <a:rPr lang="en-US" sz="2000" dirty="0">
                <a:latin typeface="Arial" panose="020B0604020202020204" pitchFamily="34" charset="0"/>
                <a:cs typeface="Arial" panose="020B0604020202020204" pitchFamily="34" charset="0"/>
              </a:rPr>
              <a:t>Wound Care in the Home:</a:t>
            </a:r>
          </a:p>
          <a:p>
            <a:pPr lvl="1"/>
            <a:r>
              <a:rPr lang="en-US" sz="2000" dirty="0">
                <a:latin typeface="Arial" panose="020B0604020202020204" pitchFamily="34" charset="0"/>
                <a:cs typeface="Arial" panose="020B0604020202020204" pitchFamily="34" charset="0"/>
              </a:rPr>
              <a:t>Clean technique for chronic wounds</a:t>
            </a:r>
          </a:p>
          <a:p>
            <a:pPr lvl="1"/>
            <a:r>
              <a:rPr lang="en-US" sz="2000" dirty="0">
                <a:latin typeface="Arial" panose="020B0604020202020204" pitchFamily="34" charset="0"/>
                <a:cs typeface="Arial" panose="020B0604020202020204" pitchFamily="34" charset="0"/>
              </a:rPr>
              <a:t>Sterile technique for fresh surgical wounds, invasive procedures, or in severely immunocompromised patients.</a:t>
            </a:r>
          </a:p>
          <a:p>
            <a:r>
              <a:rPr lang="en-US" sz="2000" dirty="0">
                <a:latin typeface="Arial" panose="020B0604020202020204" pitchFamily="34" charset="0"/>
                <a:cs typeface="Arial" panose="020B0604020202020204" pitchFamily="34" charset="0"/>
              </a:rPr>
              <a:t>Dispose of used supplies in a sealed/tied bag in household trash; “double-bag” if required by local waste regulations or when visibly saturated with blood/bodily fluids.</a:t>
            </a:r>
          </a:p>
          <a:p>
            <a:r>
              <a:rPr lang="en-US" sz="2000" dirty="0">
                <a:latin typeface="Arial" panose="020B0604020202020204" pitchFamily="34" charset="0"/>
                <a:cs typeface="Arial" panose="020B0604020202020204" pitchFamily="34" charset="0"/>
              </a:rPr>
              <a:t>Use </a:t>
            </a:r>
            <a:r>
              <a:rPr lang="en-US" sz="2000" b="1" i="1" dirty="0">
                <a:latin typeface="Arial" panose="020B0604020202020204" pitchFamily="34" charset="0"/>
                <a:cs typeface="Arial" panose="020B0604020202020204" pitchFamily="34" charset="0"/>
              </a:rPr>
              <a:t>single-use sterile saline vials when </a:t>
            </a:r>
            <a:r>
              <a:rPr lang="en-US" sz="2000" dirty="0">
                <a:latin typeface="Arial" panose="020B0604020202020204" pitchFamily="34" charset="0"/>
                <a:cs typeface="Arial" panose="020B0604020202020204" pitchFamily="34" charset="0"/>
              </a:rPr>
              <a:t>possible (e.g., saline syringes for irrigation); If using a multi-dose bottle in the home, discard within 24 hours of first opening (or sooner per manufacturer) AND if filling syringes – they are ONE TIME USE!</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69C7DAA-389D-400F-55EE-CA36E4FEA831}"/>
              </a:ext>
            </a:extLst>
          </p:cNvPr>
          <p:cNvPicPr>
            <a:picLocks noGrp="1" noRot="1" noChangeAspect="1" noMove="1" noResize="1" noEditPoints="1" noAdjustHandles="1" noChangeArrowheads="1" noChangeShapeType="1" noCrop="1"/>
          </p:cNvPicPr>
          <p:nvPr/>
        </p:nvPicPr>
        <p:blipFill>
          <a:blip r:embed="rId4">
            <a:alphaModFix amt="86000"/>
          </a:blip>
          <a:stretch>
            <a:fillRect/>
          </a:stretch>
        </p:blipFill>
        <p:spPr>
          <a:xfrm rot="658951">
            <a:off x="9982251" y="1657174"/>
            <a:ext cx="1491998" cy="1032922"/>
          </a:xfrm>
          <a:prstGeom prst="rect">
            <a:avLst/>
          </a:prstGeom>
        </p:spPr>
      </p:pic>
      <p:pic>
        <p:nvPicPr>
          <p:cNvPr id="8" name="Picture 7">
            <a:extLst>
              <a:ext uri="{FF2B5EF4-FFF2-40B4-BE49-F238E27FC236}">
                <a16:creationId xmlns:a16="http://schemas.microsoft.com/office/drawing/2014/main" id="{13156552-04BF-DEC3-D26B-6F6F93E5886B}"/>
              </a:ext>
            </a:extLst>
          </p:cNvPr>
          <p:cNvPicPr>
            <a:picLocks noGrp="1" noRot="1" noChangeAspect="1" noMove="1" noResize="1" noEditPoints="1" noAdjustHandles="1" noChangeArrowheads="1" noChangeShapeType="1" noCrop="1"/>
          </p:cNvPicPr>
          <p:nvPr/>
        </p:nvPicPr>
        <p:blipFill>
          <a:blip r:embed="rId5">
            <a:alphaModFix amt="30000"/>
          </a:blip>
          <a:stretch>
            <a:fillRect/>
          </a:stretch>
        </p:blipFill>
        <p:spPr>
          <a:xfrm rot="961550">
            <a:off x="10569418" y="218863"/>
            <a:ext cx="1398644" cy="1134636"/>
          </a:xfrm>
          <a:prstGeom prst="rect">
            <a:avLst/>
          </a:prstGeom>
        </p:spPr>
      </p:pic>
      <p:sp>
        <p:nvSpPr>
          <p:cNvPr id="7" name="Slide Number Placeholder 6">
            <a:extLst>
              <a:ext uri="{FF2B5EF4-FFF2-40B4-BE49-F238E27FC236}">
                <a16:creationId xmlns:a16="http://schemas.microsoft.com/office/drawing/2014/main" id="{E1B1D873-7987-479C-FF27-088A25566939}"/>
              </a:ext>
            </a:extLst>
          </p:cNvPr>
          <p:cNvSpPr>
            <a:spLocks noGrp="1"/>
          </p:cNvSpPr>
          <p:nvPr>
            <p:ph type="sldNum" sz="quarter" idx="12"/>
          </p:nvPr>
        </p:nvSpPr>
        <p:spPr/>
        <p:txBody>
          <a:bodyPr/>
          <a:lstStyle/>
          <a:p>
            <a:fld id="{AEFDDBC0-5BE7-49FF-AB0E-EA720F035F29}" type="slidenum">
              <a:rPr lang="en-US" smtClean="0"/>
              <a:t>3</a:t>
            </a:fld>
            <a:endParaRPr lang="en-US" dirty="0"/>
          </a:p>
        </p:txBody>
      </p:sp>
      <p:sp>
        <p:nvSpPr>
          <p:cNvPr id="9" name="Footer Placeholder 1">
            <a:extLst>
              <a:ext uri="{FF2B5EF4-FFF2-40B4-BE49-F238E27FC236}">
                <a16:creationId xmlns:a16="http://schemas.microsoft.com/office/drawing/2014/main" id="{05294621-A94B-D7AE-9243-2A6D287C93BA}"/>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788037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3605645" y="318532"/>
            <a:ext cx="5559137" cy="782782"/>
          </a:xfrm>
        </p:spPr>
        <p:txBody>
          <a:bodyPr vert="horz" lIns="91440" tIns="45720" rIns="91440" bIns="45720" rtlCol="0" anchor="b">
            <a:normAutofit/>
          </a:bodyPr>
          <a:lstStyle/>
          <a:p>
            <a:pPr algn="ctr"/>
            <a:r>
              <a:rPr lang="en-US" b="1" dirty="0">
                <a:solidFill>
                  <a:schemeClr val="accent5">
                    <a:lumMod val="50000"/>
                  </a:schemeClr>
                </a:solidFill>
              </a:rPr>
              <a:t>Wound Assessment:</a:t>
            </a:r>
            <a:endParaRPr lang="en-US" b="1" kern="1200" dirty="0">
              <a:solidFill>
                <a:schemeClr val="accent5">
                  <a:lumMod val="50000"/>
                </a:schemeClr>
              </a:solidFill>
              <a:latin typeface="+mj-lt"/>
              <a:ea typeface="+mj-ea"/>
              <a:cs typeface="+mj-cs"/>
            </a:endParaRP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10" y="1413041"/>
            <a:ext cx="10505208" cy="5133232"/>
          </a:xfrm>
        </p:spPr>
        <p:txBody>
          <a:bodyPr vert="horz" lIns="91440" tIns="45720" rIns="91440" bIns="45720" rtlCol="0">
            <a:normAutofit/>
          </a:bodyPr>
          <a:lstStyle/>
          <a:p>
            <a:r>
              <a:rPr lang="en-US" sz="2400" b="1" kern="1200" dirty="0">
                <a:solidFill>
                  <a:schemeClr val="tx1"/>
                </a:solidFill>
                <a:latin typeface="Arial" panose="020B0604020202020204" pitchFamily="34" charset="0"/>
                <a:cs typeface="Arial" panose="020B0604020202020204" pitchFamily="34" charset="0"/>
              </a:rPr>
              <a:t>Granulation tissue:  </a:t>
            </a:r>
            <a:r>
              <a:rPr lang="en-US" sz="2400" kern="1200" dirty="0">
                <a:solidFill>
                  <a:schemeClr val="tx1"/>
                </a:solidFill>
                <a:latin typeface="Arial" panose="020B0604020202020204" pitchFamily="34" charset="0"/>
                <a:cs typeface="Arial" panose="020B0604020202020204" pitchFamily="34" charset="0"/>
              </a:rPr>
              <a:t>pink-red, beefy tissue. May bleed easily</a:t>
            </a:r>
          </a:p>
          <a:p>
            <a:r>
              <a:rPr lang="en-US" sz="2400" b="1" dirty="0">
                <a:latin typeface="Arial" panose="020B0604020202020204" pitchFamily="34" charset="0"/>
                <a:cs typeface="Arial" panose="020B0604020202020204" pitchFamily="34" charset="0"/>
              </a:rPr>
              <a:t>Eschar</a:t>
            </a:r>
            <a:r>
              <a:rPr lang="en-US" sz="2400" dirty="0">
                <a:latin typeface="Arial" panose="020B0604020202020204" pitchFamily="34" charset="0"/>
                <a:cs typeface="Arial" panose="020B0604020202020204" pitchFamily="34" charset="0"/>
              </a:rPr>
              <a:t>:  black and usually hard.  Sometimes soft with tinge of yellow</a:t>
            </a:r>
          </a:p>
          <a:p>
            <a:r>
              <a:rPr lang="en-US" sz="2400" b="1" dirty="0">
                <a:latin typeface="Arial" panose="020B0604020202020204" pitchFamily="34" charset="0"/>
                <a:cs typeface="Arial" panose="020B0604020202020204" pitchFamily="34" charset="0"/>
              </a:rPr>
              <a:t>Slough</a:t>
            </a:r>
            <a:r>
              <a:rPr lang="en-US" sz="2400" dirty="0">
                <a:latin typeface="Arial" panose="020B0604020202020204" pitchFamily="34" charset="0"/>
                <a:cs typeface="Arial" panose="020B0604020202020204" pitchFamily="34" charset="0"/>
              </a:rPr>
              <a:t>:  yellow threadlike fibrinous tissue.  Denatured proteins that cannot be removed.  </a:t>
            </a:r>
          </a:p>
          <a:p>
            <a:r>
              <a:rPr lang="en-US" sz="2400" b="1" kern="1200" dirty="0">
                <a:solidFill>
                  <a:schemeClr val="tx1"/>
                </a:solidFill>
                <a:latin typeface="Arial" panose="020B0604020202020204" pitchFamily="34" charset="0"/>
                <a:cs typeface="Arial" panose="020B0604020202020204" pitchFamily="34" charset="0"/>
              </a:rPr>
              <a:t>Epithelial tissue</a:t>
            </a:r>
            <a:r>
              <a:rPr lang="en-US" sz="2400" kern="1200" dirty="0">
                <a:solidFill>
                  <a:schemeClr val="tx1"/>
                </a:solidFill>
                <a:latin typeface="Arial" panose="020B0604020202020204" pitchFamily="34" charset="0"/>
                <a:cs typeface="Arial" panose="020B0604020202020204" pitchFamily="34" charset="0"/>
              </a:rPr>
              <a:t>:  pink, fragile-looking layer of new epithelial cells</a:t>
            </a:r>
          </a:p>
          <a:p>
            <a:r>
              <a:rPr lang="en-US" sz="2400" b="1" kern="1200" dirty="0">
                <a:solidFill>
                  <a:schemeClr val="tx1"/>
                </a:solidFill>
                <a:latin typeface="Arial" panose="020B0604020202020204" pitchFamily="34" charset="0"/>
                <a:cs typeface="Arial" panose="020B0604020202020204" pitchFamily="34" charset="0"/>
              </a:rPr>
              <a:t>Miscellaneous debr</a:t>
            </a:r>
            <a:r>
              <a:rPr lang="en-US" sz="2400" b="1" dirty="0">
                <a:latin typeface="Arial" panose="020B0604020202020204" pitchFamily="34" charset="0"/>
                <a:cs typeface="Arial" panose="020B0604020202020204" pitchFamily="34" charset="0"/>
              </a:rPr>
              <a:t>is</a:t>
            </a:r>
            <a:r>
              <a:rPr lang="en-US" sz="2400" dirty="0">
                <a:latin typeface="Arial" panose="020B0604020202020204" pitchFamily="34" charset="0"/>
                <a:cs typeface="Arial" panose="020B0604020202020204" pitchFamily="34" charset="0"/>
              </a:rPr>
              <a:t>: sutures, foreign object</a:t>
            </a:r>
            <a:endParaRPr lang="en-US" sz="2400" u="sng" dirty="0">
              <a:latin typeface="Arial" panose="020B0604020202020204" pitchFamily="34" charset="0"/>
              <a:cs typeface="Arial" panose="020B0604020202020204" pitchFamily="34" charset="0"/>
            </a:endParaRPr>
          </a:p>
          <a:p>
            <a:r>
              <a:rPr lang="en-US" sz="2400" b="1" kern="1200" dirty="0">
                <a:solidFill>
                  <a:schemeClr val="tx1"/>
                </a:solidFill>
                <a:latin typeface="Arial" panose="020B0604020202020204" pitchFamily="34" charset="0"/>
                <a:cs typeface="Arial" panose="020B0604020202020204" pitchFamily="34" charset="0"/>
              </a:rPr>
              <a:t>Odor</a:t>
            </a:r>
            <a:r>
              <a:rPr lang="en-US" sz="2400" dirty="0">
                <a:latin typeface="Arial" panose="020B0604020202020204" pitchFamily="34" charset="0"/>
                <a:cs typeface="Arial" panose="020B0604020202020204" pitchFamily="34" charset="0"/>
              </a:rPr>
              <a:t>: assess after cleaning wound/dsg can be odorous</a:t>
            </a:r>
            <a:endParaRPr lang="en-US" sz="2400" u="sng" kern="1200" dirty="0">
              <a:solidFill>
                <a:schemeClr val="tx1"/>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Exudate</a:t>
            </a:r>
            <a:r>
              <a:rPr lang="en-US" sz="2400" dirty="0">
                <a:latin typeface="Arial" panose="020B0604020202020204" pitchFamily="34" charset="0"/>
                <a:cs typeface="Arial" panose="020B0604020202020204" pitchFamily="34" charset="0"/>
              </a:rPr>
              <a:t>: quantity and quality</a:t>
            </a:r>
          </a:p>
          <a:p>
            <a:r>
              <a:rPr lang="en-US" sz="2400" b="1" kern="1200" dirty="0">
                <a:solidFill>
                  <a:schemeClr val="tx1"/>
                </a:solidFill>
                <a:latin typeface="Arial" panose="020B0604020202020204" pitchFamily="34" charset="0"/>
                <a:cs typeface="Arial" panose="020B0604020202020204" pitchFamily="34" charset="0"/>
              </a:rPr>
              <a:t>Periwound</a:t>
            </a:r>
            <a:r>
              <a:rPr lang="en-US" sz="2400" dirty="0">
                <a:latin typeface="Arial" panose="020B0604020202020204" pitchFamily="34" charset="0"/>
                <a:cs typeface="Arial" panose="020B0604020202020204" pitchFamily="34" charset="0"/>
              </a:rPr>
              <a:t>: intact, red, edema, maceration</a:t>
            </a:r>
          </a:p>
          <a:p>
            <a:r>
              <a:rPr lang="en-US" sz="2400" b="1" kern="1200" dirty="0">
                <a:solidFill>
                  <a:schemeClr val="tx1"/>
                </a:solidFill>
                <a:latin typeface="Arial" panose="020B0604020202020204" pitchFamily="34" charset="0"/>
                <a:cs typeface="Arial" panose="020B0604020202020204" pitchFamily="34" charset="0"/>
              </a:rPr>
              <a:t>Pain: </a:t>
            </a:r>
            <a:r>
              <a:rPr lang="en-US" sz="2400" kern="1200" dirty="0">
                <a:solidFill>
                  <a:schemeClr val="tx1"/>
                </a:solidFill>
                <a:latin typeface="Arial" panose="020B0604020202020204" pitchFamily="34" charset="0"/>
                <a:cs typeface="Arial" panose="020B0604020202020204" pitchFamily="34" charset="0"/>
              </a:rPr>
              <a:t>use validated tools!</a:t>
            </a:r>
          </a:p>
          <a:p>
            <a:endParaRPr lang="en-US" sz="24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9BE8154D-9651-A99C-BD2A-2139B3C906FD}"/>
              </a:ext>
            </a:extLst>
          </p:cNvPr>
          <p:cNvPicPr>
            <a:picLocks noGrp="1" noRot="1" noChangeAspect="1" noMove="1" noResize="1" noEditPoints="1" noAdjustHandles="1" noChangeArrowheads="1" noChangeShapeType="1" noCrop="1"/>
          </p:cNvPicPr>
          <p:nvPr/>
        </p:nvPicPr>
        <p:blipFill>
          <a:blip r:embed="rId4"/>
          <a:stretch>
            <a:fillRect/>
          </a:stretch>
        </p:blipFill>
        <p:spPr>
          <a:xfrm rot="472554">
            <a:off x="9141186" y="3744426"/>
            <a:ext cx="2849984" cy="2611539"/>
          </a:xfrm>
          <a:prstGeom prst="rect">
            <a:avLst/>
          </a:prstGeom>
        </p:spPr>
      </p:pic>
      <p:sp>
        <p:nvSpPr>
          <p:cNvPr id="7" name="Slide Number Placeholder 6">
            <a:extLst>
              <a:ext uri="{FF2B5EF4-FFF2-40B4-BE49-F238E27FC236}">
                <a16:creationId xmlns:a16="http://schemas.microsoft.com/office/drawing/2014/main" id="{5E419E9A-F12F-A676-EDF4-E860699A95D0}"/>
              </a:ext>
            </a:extLst>
          </p:cNvPr>
          <p:cNvSpPr>
            <a:spLocks noGrp="1"/>
          </p:cNvSpPr>
          <p:nvPr>
            <p:ph type="sldNum" sz="quarter" idx="12"/>
          </p:nvPr>
        </p:nvSpPr>
        <p:spPr/>
        <p:txBody>
          <a:bodyPr/>
          <a:lstStyle/>
          <a:p>
            <a:fld id="{AEFDDBC0-5BE7-49FF-AB0E-EA720F035F29}" type="slidenum">
              <a:rPr lang="en-US" smtClean="0"/>
              <a:t>30</a:t>
            </a:fld>
            <a:endParaRPr lang="en-US" dirty="0"/>
          </a:p>
        </p:txBody>
      </p:sp>
      <p:sp>
        <p:nvSpPr>
          <p:cNvPr id="2" name="Footer Placeholder 1">
            <a:extLst>
              <a:ext uri="{FF2B5EF4-FFF2-40B4-BE49-F238E27FC236}">
                <a16:creationId xmlns:a16="http://schemas.microsoft.com/office/drawing/2014/main" id="{EFB460FE-7609-1C81-66FA-29CCFDCED98A}"/>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471548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12032"/>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2061621" y="350199"/>
            <a:ext cx="5559137" cy="782782"/>
          </a:xfrm>
        </p:spPr>
        <p:txBody>
          <a:bodyPr vert="horz" lIns="91440" tIns="45720" rIns="91440" bIns="45720" rtlCol="0" anchor="b">
            <a:normAutofit/>
          </a:bodyPr>
          <a:lstStyle/>
          <a:p>
            <a:pPr algn="ctr"/>
            <a:r>
              <a:rPr lang="en-US" b="1" dirty="0">
                <a:solidFill>
                  <a:schemeClr val="accent5">
                    <a:lumMod val="50000"/>
                  </a:schemeClr>
                </a:solidFill>
              </a:rPr>
              <a:t>Wound Measurement:</a:t>
            </a:r>
            <a:endParaRPr lang="en-US" b="1" kern="1200" dirty="0">
              <a:solidFill>
                <a:schemeClr val="accent5">
                  <a:lumMod val="50000"/>
                </a:schemeClr>
              </a:solidFill>
              <a:latin typeface="+mj-lt"/>
              <a:ea typeface="+mj-ea"/>
              <a:cs typeface="+mj-cs"/>
            </a:endParaRP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132609" y="1413041"/>
            <a:ext cx="7022307" cy="5133232"/>
          </a:xfrm>
        </p:spPr>
        <p:txBody>
          <a:bodyPr vert="horz" lIns="91440" tIns="45720" rIns="91440" bIns="45720" rtlCol="0">
            <a:normAutofit fontScale="92500" lnSpcReduction="10000"/>
          </a:bodyPr>
          <a:lstStyle/>
          <a:p>
            <a:r>
              <a:rPr lang="en-US" sz="2400" dirty="0">
                <a:latin typeface="Arial" panose="020B0604020202020204" pitchFamily="34" charset="0"/>
                <a:cs typeface="Arial" panose="020B0604020202020204" pitchFamily="34" charset="0"/>
              </a:rPr>
              <a:t>Measure in cm, at widest/longest/deepest point</a:t>
            </a:r>
          </a:p>
          <a:p>
            <a:r>
              <a:rPr lang="en-US" sz="2400" dirty="0">
                <a:latin typeface="Arial" panose="020B0604020202020204" pitchFamily="34" charset="0"/>
                <a:cs typeface="Arial" panose="020B0604020202020204" pitchFamily="34" charset="0"/>
              </a:rPr>
              <a:t>Assess and measure wounds at least weekly (photograph per policy and patient consent)</a:t>
            </a:r>
          </a:p>
          <a:p>
            <a:pPr lvl="1"/>
            <a:r>
              <a:rPr lang="en-US" b="1" dirty="0">
                <a:latin typeface="Arial" panose="020B0604020202020204" pitchFamily="34" charset="0"/>
                <a:cs typeface="Arial" panose="020B0604020202020204" pitchFamily="34" charset="0"/>
              </a:rPr>
              <a:t>In hospice</a:t>
            </a:r>
            <a:r>
              <a:rPr lang="en-US" dirty="0">
                <a:latin typeface="Arial" panose="020B0604020202020204" pitchFamily="34" charset="0"/>
                <a:cs typeface="Arial" panose="020B0604020202020204" pitchFamily="34" charset="0"/>
              </a:rPr>
              <a:t>, reassess wounds at least every 15 days, more often if clinically indicated (aligning with CMS CoPs §</a:t>
            </a:r>
            <a:r>
              <a:rPr lang="en-US">
                <a:latin typeface="Arial" panose="020B0604020202020204" pitchFamily="34" charset="0"/>
                <a:cs typeface="Arial" panose="020B0604020202020204" pitchFamily="34" charset="0"/>
              </a:rPr>
              <a:t>418.54)</a:t>
            </a:r>
          </a:p>
          <a:p>
            <a:pPr lvl="1"/>
            <a:r>
              <a:rPr lang="en-US">
                <a:latin typeface="Arial" panose="020B0604020202020204" pitchFamily="34" charset="0"/>
                <a:cs typeface="Arial" panose="020B0604020202020204" pitchFamily="34" charset="0"/>
              </a:rPr>
              <a:t>NOTE</a:t>
            </a:r>
            <a:r>
              <a:rPr lang="en-US" dirty="0">
                <a:latin typeface="Arial" panose="020B0604020202020204" pitchFamily="34" charset="0"/>
                <a:cs typeface="Arial" panose="020B0604020202020204" pitchFamily="34" charset="0"/>
              </a:rPr>
              <a:t>: Ensure wound consent form has been signed in Epic</a:t>
            </a:r>
          </a:p>
          <a:p>
            <a:r>
              <a:rPr lang="en-US" sz="2400" b="1" dirty="0">
                <a:latin typeface="Arial" panose="020B0604020202020204" pitchFamily="34" charset="0"/>
                <a:cs typeface="Arial" panose="020B0604020202020204" pitchFamily="34" charset="0"/>
              </a:rPr>
              <a:t>Length</a:t>
            </a:r>
            <a:r>
              <a:rPr lang="en-US" sz="2400" dirty="0">
                <a:latin typeface="Arial" panose="020B0604020202020204" pitchFamily="34" charset="0"/>
                <a:cs typeface="Arial" panose="020B0604020202020204" pitchFamily="34" charset="0"/>
              </a:rPr>
              <a:t>: 12:00 to 6:00</a:t>
            </a:r>
          </a:p>
          <a:p>
            <a:r>
              <a:rPr lang="en-US" sz="2400" b="1" kern="1200" dirty="0">
                <a:solidFill>
                  <a:schemeClr val="tx1"/>
                </a:solidFill>
                <a:latin typeface="Arial" panose="020B0604020202020204" pitchFamily="34" charset="0"/>
                <a:cs typeface="Arial" panose="020B0604020202020204" pitchFamily="34" charset="0"/>
              </a:rPr>
              <a:t>Width</a:t>
            </a:r>
            <a:r>
              <a:rPr lang="en-US" sz="2400" kern="1200" dirty="0">
                <a:solidFill>
                  <a:schemeClr val="tx1"/>
                </a:solidFill>
                <a:latin typeface="Arial" panose="020B0604020202020204" pitchFamily="34" charset="0"/>
                <a:cs typeface="Arial" panose="020B0604020202020204" pitchFamily="34" charset="0"/>
              </a:rPr>
              <a:t>: 3:00 to 9:00</a:t>
            </a:r>
          </a:p>
          <a:p>
            <a:r>
              <a:rPr lang="en-US" sz="2400" b="1" dirty="0">
                <a:latin typeface="Arial" panose="020B0604020202020204" pitchFamily="34" charset="0"/>
                <a:cs typeface="Arial" panose="020B0604020202020204" pitchFamily="34" charset="0"/>
              </a:rPr>
              <a:t>Depth</a:t>
            </a:r>
            <a:r>
              <a:rPr lang="en-US" sz="2400" dirty="0">
                <a:latin typeface="Arial" panose="020B0604020202020204" pitchFamily="34" charset="0"/>
                <a:cs typeface="Arial" panose="020B0604020202020204" pitchFamily="34" charset="0"/>
              </a:rPr>
              <a:t>: If open, depth cannot be 0 cm</a:t>
            </a:r>
            <a:endParaRPr lang="en-US" sz="2400" u="sng"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Tunneling</a:t>
            </a:r>
            <a:r>
              <a:rPr lang="en-US" sz="2400" dirty="0">
                <a:latin typeface="Arial" panose="020B0604020202020204" pitchFamily="34" charset="0"/>
                <a:cs typeface="Arial" panose="020B0604020202020204" pitchFamily="34" charset="0"/>
              </a:rPr>
              <a:t>: passageway from wound bed to deeper into the body, usually unidirectional</a:t>
            </a:r>
            <a:endParaRPr lang="en-US" sz="2400" u="sng" dirty="0">
              <a:latin typeface="Arial" panose="020B0604020202020204" pitchFamily="34" charset="0"/>
              <a:cs typeface="Arial" panose="020B0604020202020204" pitchFamily="34" charset="0"/>
            </a:endParaRPr>
          </a:p>
          <a:p>
            <a:r>
              <a:rPr lang="en-US" sz="2400" b="1" kern="1200" dirty="0">
                <a:solidFill>
                  <a:schemeClr val="tx1"/>
                </a:solidFill>
                <a:latin typeface="Arial" panose="020B0604020202020204" pitchFamily="34" charset="0"/>
                <a:cs typeface="Arial" panose="020B0604020202020204" pitchFamily="34" charset="0"/>
              </a:rPr>
              <a:t>Undermining</a:t>
            </a:r>
            <a:r>
              <a:rPr lang="en-US" sz="2400" kern="1200" dirty="0">
                <a:solidFill>
                  <a:schemeClr val="tx1"/>
                </a:solidFill>
                <a:latin typeface="Arial" panose="020B0604020202020204" pitchFamily="34" charset="0"/>
                <a:cs typeface="Arial" panose="020B0604020202020204" pitchFamily="34" charset="0"/>
              </a:rPr>
              <a:t>: erosion under wound edge that runs parallel to surface of body</a:t>
            </a:r>
            <a:endParaRPr lang="en-US" sz="2400" u="sng" kern="1200" dirty="0">
              <a:solidFill>
                <a:schemeClr val="tx1"/>
              </a:solidFill>
              <a:latin typeface="Arial" panose="020B0604020202020204" pitchFamily="34" charset="0"/>
              <a:cs typeface="Arial" panose="020B0604020202020204" pitchFamily="34" charset="0"/>
            </a:endParaRPr>
          </a:p>
          <a:p>
            <a:endParaRPr lang="en-US" sz="24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0527158A-0F56-60EE-E4FB-13949E59CFD4}"/>
              </a:ext>
            </a:extLst>
          </p:cNvPr>
          <p:cNvPicPr>
            <a:picLocks noGrp="1" noRot="1" noChangeAspect="1" noMove="1" noResize="1" noEditPoints="1" noAdjustHandles="1" noChangeArrowheads="1" noChangeShapeType="1" noCrop="1"/>
          </p:cNvPicPr>
          <p:nvPr/>
        </p:nvPicPr>
        <p:blipFill>
          <a:blip r:embed="rId4"/>
          <a:stretch>
            <a:fillRect/>
          </a:stretch>
        </p:blipFill>
        <p:spPr>
          <a:xfrm>
            <a:off x="8669656" y="3624249"/>
            <a:ext cx="2805026" cy="2611285"/>
          </a:xfrm>
          <a:prstGeom prst="rect">
            <a:avLst/>
          </a:prstGeom>
        </p:spPr>
      </p:pic>
      <p:pic>
        <p:nvPicPr>
          <p:cNvPr id="8" name="Picture 7">
            <a:extLst>
              <a:ext uri="{FF2B5EF4-FFF2-40B4-BE49-F238E27FC236}">
                <a16:creationId xmlns:a16="http://schemas.microsoft.com/office/drawing/2014/main" id="{BF4AD236-EAE1-C143-2FBF-3E021D74B61C}"/>
              </a:ext>
            </a:extLst>
          </p:cNvPr>
          <p:cNvPicPr>
            <a:picLocks noGrp="1" noRot="1" noChangeAspect="1" noMove="1" noResize="1" noEditPoints="1" noAdjustHandles="1" noChangeArrowheads="1" noChangeShapeType="1" noCrop="1"/>
          </p:cNvPicPr>
          <p:nvPr/>
        </p:nvPicPr>
        <p:blipFill>
          <a:blip r:embed="rId5"/>
          <a:stretch>
            <a:fillRect/>
          </a:stretch>
        </p:blipFill>
        <p:spPr>
          <a:xfrm>
            <a:off x="8500107" y="646769"/>
            <a:ext cx="2740006" cy="2782231"/>
          </a:xfrm>
          <a:prstGeom prst="rect">
            <a:avLst/>
          </a:prstGeom>
        </p:spPr>
      </p:pic>
      <p:pic>
        <p:nvPicPr>
          <p:cNvPr id="12" name="Picture 11">
            <a:extLst>
              <a:ext uri="{FF2B5EF4-FFF2-40B4-BE49-F238E27FC236}">
                <a16:creationId xmlns:a16="http://schemas.microsoft.com/office/drawing/2014/main" id="{F3009FAB-B818-1745-62CA-444D8A2E572D}"/>
              </a:ext>
            </a:extLst>
          </p:cNvPr>
          <p:cNvPicPr>
            <a:picLocks noGrp="1" noRot="1" noChangeAspect="1" noMove="1" noResize="1" noEditPoints="1" noAdjustHandles="1" noChangeArrowheads="1" noChangeShapeType="1" noCrop="1"/>
          </p:cNvPicPr>
          <p:nvPr/>
        </p:nvPicPr>
        <p:blipFill>
          <a:blip r:embed="rId6"/>
          <a:stretch>
            <a:fillRect/>
          </a:stretch>
        </p:blipFill>
        <p:spPr>
          <a:xfrm>
            <a:off x="5920167" y="3821705"/>
            <a:ext cx="2115268" cy="626119"/>
          </a:xfrm>
          <a:prstGeom prst="rect">
            <a:avLst/>
          </a:prstGeom>
        </p:spPr>
      </p:pic>
      <p:pic>
        <p:nvPicPr>
          <p:cNvPr id="1026" name="Picture 2">
            <a:extLst>
              <a:ext uri="{FF2B5EF4-FFF2-40B4-BE49-F238E27FC236}">
                <a16:creationId xmlns:a16="http://schemas.microsoft.com/office/drawing/2014/main" id="{CC90441C-941C-560A-E547-682621BC4D10}"/>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97244" y="439597"/>
            <a:ext cx="1702217" cy="306782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9C91B31-75CA-E60D-11BA-6664EADDA3DC}"/>
              </a:ext>
            </a:extLst>
          </p:cNvPr>
          <p:cNvSpPr>
            <a:spLocks noGrp="1"/>
          </p:cNvSpPr>
          <p:nvPr>
            <p:ph type="sldNum" sz="quarter" idx="12"/>
          </p:nvPr>
        </p:nvSpPr>
        <p:spPr/>
        <p:txBody>
          <a:bodyPr/>
          <a:lstStyle/>
          <a:p>
            <a:fld id="{AEFDDBC0-5BE7-49FF-AB0E-EA720F035F29}" type="slidenum">
              <a:rPr lang="en-US" smtClean="0"/>
              <a:t>31</a:t>
            </a:fld>
            <a:endParaRPr lang="en-US" dirty="0"/>
          </a:p>
        </p:txBody>
      </p:sp>
      <p:sp>
        <p:nvSpPr>
          <p:cNvPr id="2" name="Footer Placeholder 1">
            <a:extLst>
              <a:ext uri="{FF2B5EF4-FFF2-40B4-BE49-F238E27FC236}">
                <a16:creationId xmlns:a16="http://schemas.microsoft.com/office/drawing/2014/main" id="{AB84D7B3-D2EE-A892-D67B-2A5896564AB9}"/>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17554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4A9895A-632C-3C33-592A-6BC2764FE804}"/>
              </a:ext>
            </a:extLst>
          </p:cNvPr>
          <p:cNvSpPr>
            <a:spLocks noGrp="1"/>
          </p:cNvSpPr>
          <p:nvPr>
            <p:ph type="ctrTitle"/>
          </p:nvPr>
        </p:nvSpPr>
        <p:spPr/>
        <p:txBody>
          <a:bodyPr/>
          <a:lstStyle/>
          <a:p>
            <a:endParaRPr lang="en-US" dirty="0"/>
          </a:p>
        </p:txBody>
      </p:sp>
      <p:pic>
        <p:nvPicPr>
          <p:cNvPr id="7" name="Picture 6">
            <a:extLst>
              <a:ext uri="{FF2B5EF4-FFF2-40B4-BE49-F238E27FC236}">
                <a16:creationId xmlns:a16="http://schemas.microsoft.com/office/drawing/2014/main" id="{6EC50EF0-66B4-FF6D-AC91-686534A163CD}"/>
              </a:ext>
            </a:extLst>
          </p:cNvPr>
          <p:cNvPicPr>
            <a:picLocks noGrp="1" noRot="1" noChangeAspect="1" noMove="1" noResize="1" noEditPoints="1" noAdjustHandles="1" noChangeArrowheads="1" noChangeShapeType="1" noCrop="1"/>
          </p:cNvPicPr>
          <p:nvPr/>
        </p:nvPicPr>
        <p:blipFill>
          <a:blip r:embed="rId4"/>
          <a:stretch>
            <a:fillRect/>
          </a:stretch>
        </p:blipFill>
        <p:spPr>
          <a:xfrm>
            <a:off x="1015273" y="0"/>
            <a:ext cx="11176727" cy="6858000"/>
          </a:xfrm>
          <a:prstGeom prst="rect">
            <a:avLst/>
          </a:prstGeom>
        </p:spPr>
      </p:pic>
    </p:spTree>
    <p:extLst>
      <p:ext uri="{BB962C8B-B14F-4D97-AF65-F5344CB8AC3E}">
        <p14:creationId xmlns:p14="http://schemas.microsoft.com/office/powerpoint/2010/main" val="1881689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4A9895A-632C-3C33-592A-6BC2764FE804}"/>
              </a:ext>
            </a:extLst>
          </p:cNvPr>
          <p:cNvSpPr>
            <a:spLocks noGrp="1"/>
          </p:cNvSpPr>
          <p:nvPr>
            <p:ph type="ctrTitle"/>
          </p:nvPr>
        </p:nvSpPr>
        <p:spPr/>
        <p:txBody>
          <a:bodyPr/>
          <a:lstStyle/>
          <a:p>
            <a:endParaRPr lang="en-US" dirty="0"/>
          </a:p>
        </p:txBody>
      </p:sp>
      <p:pic>
        <p:nvPicPr>
          <p:cNvPr id="3" name="Picture 2">
            <a:extLst>
              <a:ext uri="{FF2B5EF4-FFF2-40B4-BE49-F238E27FC236}">
                <a16:creationId xmlns:a16="http://schemas.microsoft.com/office/drawing/2014/main" id="{917F9956-1646-AF8B-99C6-E5F1A012D0C6}"/>
              </a:ext>
            </a:extLst>
          </p:cNvPr>
          <p:cNvPicPr>
            <a:picLocks noGrp="1" noRot="1" noChangeAspect="1" noMove="1" noResize="1" noEditPoints="1" noAdjustHandles="1" noChangeArrowheads="1" noChangeShapeType="1" noCrop="1"/>
          </p:cNvPicPr>
          <p:nvPr/>
        </p:nvPicPr>
        <p:blipFill>
          <a:blip r:embed="rId4"/>
          <a:stretch>
            <a:fillRect/>
          </a:stretch>
        </p:blipFill>
        <p:spPr>
          <a:xfrm>
            <a:off x="1023730" y="0"/>
            <a:ext cx="11168270" cy="6858000"/>
          </a:xfrm>
          <a:prstGeom prst="rect">
            <a:avLst/>
          </a:prstGeom>
        </p:spPr>
      </p:pic>
      <p:sp>
        <p:nvSpPr>
          <p:cNvPr id="6" name="Rectangle: Rounded Corners 5">
            <a:extLst>
              <a:ext uri="{FF2B5EF4-FFF2-40B4-BE49-F238E27FC236}">
                <a16:creationId xmlns:a16="http://schemas.microsoft.com/office/drawing/2014/main" id="{609910EE-4F89-FE01-31D1-4B35B6B14055}"/>
              </a:ext>
            </a:extLst>
          </p:cNvPr>
          <p:cNvSpPr/>
          <p:nvPr/>
        </p:nvSpPr>
        <p:spPr>
          <a:xfrm>
            <a:off x="5248275" y="380999"/>
            <a:ext cx="1571624" cy="741363"/>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mic Sans MS" panose="030F0702030302020204" pitchFamily="66" charset="0"/>
              </a:rPr>
              <a:t>Total must be 100%!</a:t>
            </a:r>
          </a:p>
        </p:txBody>
      </p:sp>
    </p:spTree>
    <p:extLst>
      <p:ext uri="{BB962C8B-B14F-4D97-AF65-F5344CB8AC3E}">
        <p14:creationId xmlns:p14="http://schemas.microsoft.com/office/powerpoint/2010/main" val="3538150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057012" y="365125"/>
            <a:ext cx="2868945" cy="1325563"/>
          </a:xfrm>
        </p:spPr>
        <p:txBody>
          <a:bodyPr/>
          <a:lstStyle/>
          <a:p>
            <a:pPr algn="ctr"/>
            <a:r>
              <a:rPr lang="en-US" b="1" dirty="0">
                <a:solidFill>
                  <a:schemeClr val="accent5">
                    <a:lumMod val="50000"/>
                  </a:schemeClr>
                </a:solidFill>
              </a:rPr>
              <a:t>Anatomical Positions</a:t>
            </a:r>
          </a:p>
        </p:txBody>
      </p:sp>
      <p:pic>
        <p:nvPicPr>
          <p:cNvPr id="7" name="Picture 6" descr="This image shows two female figures to demonstrate correct anatomical position labeling. The figure at left is turned to the side, with labels indicating that cranial refers to features toward the head while caudal refers to features that are closer to the feet. The front of the body is referred to as anterior or ventral, while the back is referred to as posterior or dorsal. The figure at right is facing forward in standard anatomical position. Labels indicate that proximal and distal are used to refer to the top and bottom of limbs, respectively. Medial is the term used for the center of the body, and lateral refers to features that are parallel to the medial.">
            <a:extLst>
              <a:ext uri="{FF2B5EF4-FFF2-40B4-BE49-F238E27FC236}">
                <a16:creationId xmlns:a16="http://schemas.microsoft.com/office/drawing/2014/main" id="{5275D842-E3F9-F795-9F5B-7394D122919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18789" y="296567"/>
            <a:ext cx="6592957" cy="6286638"/>
          </a:xfrm>
          <a:prstGeom prst="rect">
            <a:avLst/>
          </a:prstGeom>
          <a:noFill/>
          <a:ln>
            <a:noFill/>
          </a:ln>
        </p:spPr>
      </p:pic>
      <p:sp>
        <p:nvSpPr>
          <p:cNvPr id="2" name="TextBox 1">
            <a:extLst>
              <a:ext uri="{FF2B5EF4-FFF2-40B4-BE49-F238E27FC236}">
                <a16:creationId xmlns:a16="http://schemas.microsoft.com/office/drawing/2014/main" id="{24D56FA7-6E20-BE9A-4E5B-418CF4CBC1F5}"/>
              </a:ext>
            </a:extLst>
          </p:cNvPr>
          <p:cNvSpPr txBox="1"/>
          <p:nvPr/>
        </p:nvSpPr>
        <p:spPr>
          <a:xfrm>
            <a:off x="4539341" y="6407544"/>
            <a:ext cx="751116" cy="307777"/>
          </a:xfrm>
          <a:prstGeom prst="rect">
            <a:avLst/>
          </a:prstGeom>
          <a:noFill/>
        </p:spPr>
        <p:txBody>
          <a:bodyPr wrap="square" rtlCol="0">
            <a:spAutoFit/>
          </a:bodyPr>
          <a:lstStyle/>
          <a:p>
            <a:r>
              <a:rPr lang="en-US" sz="1400" dirty="0"/>
              <a:t>plantar</a:t>
            </a:r>
            <a:endParaRPr lang="en-US" dirty="0"/>
          </a:p>
        </p:txBody>
      </p:sp>
      <p:sp>
        <p:nvSpPr>
          <p:cNvPr id="3" name="TextBox 2">
            <a:extLst>
              <a:ext uri="{FF2B5EF4-FFF2-40B4-BE49-F238E27FC236}">
                <a16:creationId xmlns:a16="http://schemas.microsoft.com/office/drawing/2014/main" id="{7D7EEDB2-33F5-1B5B-84A1-8E65BEB5C99D}"/>
              </a:ext>
            </a:extLst>
          </p:cNvPr>
          <p:cNvSpPr txBox="1"/>
          <p:nvPr/>
        </p:nvSpPr>
        <p:spPr>
          <a:xfrm>
            <a:off x="6360569" y="5565647"/>
            <a:ext cx="751116" cy="307777"/>
          </a:xfrm>
          <a:prstGeom prst="rect">
            <a:avLst/>
          </a:prstGeom>
          <a:noFill/>
        </p:spPr>
        <p:txBody>
          <a:bodyPr wrap="square" rtlCol="0">
            <a:spAutoFit/>
          </a:bodyPr>
          <a:lstStyle/>
          <a:p>
            <a:r>
              <a:rPr lang="en-US" sz="1400" dirty="0"/>
              <a:t>dorsal</a:t>
            </a:r>
            <a:endParaRPr lang="en-US" dirty="0"/>
          </a:p>
        </p:txBody>
      </p:sp>
      <p:cxnSp>
        <p:nvCxnSpPr>
          <p:cNvPr id="8" name="Straight Arrow Connector 7">
            <a:extLst>
              <a:ext uri="{FF2B5EF4-FFF2-40B4-BE49-F238E27FC236}">
                <a16:creationId xmlns:a16="http://schemas.microsoft.com/office/drawing/2014/main" id="{29559E1F-CB20-5C69-3448-6A69D211146E}"/>
              </a:ext>
            </a:extLst>
          </p:cNvPr>
          <p:cNvCxnSpPr>
            <a:cxnSpLocks/>
          </p:cNvCxnSpPr>
          <p:nvPr/>
        </p:nvCxnSpPr>
        <p:spPr>
          <a:xfrm flipH="1">
            <a:off x="6096000" y="5810181"/>
            <a:ext cx="375558" cy="1510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5995BB-B987-8FD6-DF0A-61B41E0DC1A2}"/>
              </a:ext>
            </a:extLst>
          </p:cNvPr>
          <p:cNvCxnSpPr>
            <a:cxnSpLocks/>
            <a:stCxn id="2" idx="3"/>
          </p:cNvCxnSpPr>
          <p:nvPr/>
        </p:nvCxnSpPr>
        <p:spPr>
          <a:xfrm flipV="1">
            <a:off x="5290457" y="6490582"/>
            <a:ext cx="389283" cy="70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C7BF75C6-9BA6-3F14-7145-542DB92C2D84}"/>
              </a:ext>
            </a:extLst>
          </p:cNvPr>
          <p:cNvSpPr>
            <a:spLocks noGrp="1"/>
          </p:cNvSpPr>
          <p:nvPr>
            <p:ph type="sldNum" sz="quarter" idx="12"/>
          </p:nvPr>
        </p:nvSpPr>
        <p:spPr/>
        <p:txBody>
          <a:bodyPr/>
          <a:lstStyle/>
          <a:p>
            <a:fld id="{AEFDDBC0-5BE7-49FF-AB0E-EA720F035F29}" type="slidenum">
              <a:rPr lang="en-US" smtClean="0"/>
              <a:t>34</a:t>
            </a:fld>
            <a:endParaRPr lang="en-US" dirty="0"/>
          </a:p>
        </p:txBody>
      </p:sp>
    </p:spTree>
    <p:extLst>
      <p:ext uri="{BB962C8B-B14F-4D97-AF65-F5344CB8AC3E}">
        <p14:creationId xmlns:p14="http://schemas.microsoft.com/office/powerpoint/2010/main" val="4244136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209675" y="176694"/>
            <a:ext cx="10296787" cy="1325563"/>
          </a:xfrm>
        </p:spPr>
        <p:txBody>
          <a:bodyPr/>
          <a:lstStyle/>
          <a:p>
            <a:pPr algn="ctr"/>
            <a:r>
              <a:rPr lang="en-US" b="1" dirty="0">
                <a:solidFill>
                  <a:schemeClr val="accent5">
                    <a:lumMod val="50000"/>
                  </a:schemeClr>
                </a:solidFill>
              </a:rPr>
              <a:t>Care Plan for Wound</a:t>
            </a:r>
          </a:p>
        </p:txBody>
      </p:sp>
      <p:pic>
        <p:nvPicPr>
          <p:cNvPr id="8" name="Picture 7">
            <a:extLst>
              <a:ext uri="{FF2B5EF4-FFF2-40B4-BE49-F238E27FC236}">
                <a16:creationId xmlns:a16="http://schemas.microsoft.com/office/drawing/2014/main" id="{895D65D2-3331-78F9-874A-7BD28325609D}"/>
              </a:ext>
            </a:extLst>
          </p:cNvPr>
          <p:cNvPicPr>
            <a:picLocks noGrp="1" noRot="1" noChangeAspect="1" noMove="1" noResize="1" noEditPoints="1" noAdjustHandles="1" noChangeArrowheads="1" noChangeShapeType="1" noCrop="1"/>
          </p:cNvPicPr>
          <p:nvPr/>
        </p:nvPicPr>
        <p:blipFill>
          <a:blip r:embed="rId4"/>
          <a:stretch>
            <a:fillRect/>
          </a:stretch>
        </p:blipFill>
        <p:spPr>
          <a:xfrm>
            <a:off x="1085850" y="1362697"/>
            <a:ext cx="5010150" cy="1790700"/>
          </a:xfrm>
          <a:prstGeom prst="rect">
            <a:avLst/>
          </a:prstGeom>
          <a:ln w="25400">
            <a:solidFill>
              <a:schemeClr val="accent1"/>
            </a:solidFill>
          </a:ln>
        </p:spPr>
      </p:pic>
      <p:pic>
        <p:nvPicPr>
          <p:cNvPr id="10" name="Picture 9">
            <a:extLst>
              <a:ext uri="{FF2B5EF4-FFF2-40B4-BE49-F238E27FC236}">
                <a16:creationId xmlns:a16="http://schemas.microsoft.com/office/drawing/2014/main" id="{654B9581-1470-5AE2-C128-7BC20480B914}"/>
              </a:ext>
            </a:extLst>
          </p:cNvPr>
          <p:cNvPicPr>
            <a:picLocks noGrp="1" noRot="1" noChangeAspect="1" noMove="1" noResize="1" noEditPoints="1" noAdjustHandles="1" noChangeArrowheads="1" noChangeShapeType="1" noCrop="1"/>
          </p:cNvPicPr>
          <p:nvPr/>
        </p:nvPicPr>
        <p:blipFill>
          <a:blip r:embed="rId5"/>
          <a:stretch>
            <a:fillRect/>
          </a:stretch>
        </p:blipFill>
        <p:spPr>
          <a:xfrm>
            <a:off x="5328372" y="2183606"/>
            <a:ext cx="6391275" cy="4181475"/>
          </a:xfrm>
          <a:prstGeom prst="rect">
            <a:avLst/>
          </a:prstGeom>
          <a:ln w="25400">
            <a:solidFill>
              <a:schemeClr val="accent1"/>
            </a:solidFill>
          </a:ln>
        </p:spPr>
      </p:pic>
      <p:sp>
        <p:nvSpPr>
          <p:cNvPr id="11" name="TextBox 10">
            <a:extLst>
              <a:ext uri="{FF2B5EF4-FFF2-40B4-BE49-F238E27FC236}">
                <a16:creationId xmlns:a16="http://schemas.microsoft.com/office/drawing/2014/main" id="{C8C76424-1958-0DDE-AD69-F21CB82B34E3}"/>
              </a:ext>
            </a:extLst>
          </p:cNvPr>
          <p:cNvSpPr txBox="1"/>
          <p:nvPr/>
        </p:nvSpPr>
        <p:spPr>
          <a:xfrm>
            <a:off x="6538582" y="1567815"/>
            <a:ext cx="4372634" cy="369332"/>
          </a:xfrm>
          <a:prstGeom prst="rect">
            <a:avLst/>
          </a:prstGeom>
          <a:solidFill>
            <a:srgbClr val="FF7C80"/>
          </a:solidFill>
          <a:ln>
            <a:solidFill>
              <a:schemeClr val="accent1">
                <a:lumMod val="75000"/>
              </a:schemeClr>
            </a:solidFill>
          </a:ln>
        </p:spPr>
        <p:txBody>
          <a:bodyPr wrap="square" rtlCol="0">
            <a:spAutoFit/>
          </a:bodyPr>
          <a:lstStyle/>
          <a:p>
            <a:pPr algn="ctr"/>
            <a:r>
              <a:rPr lang="en-US" dirty="0"/>
              <a:t>Order includes: site, details and frequency</a:t>
            </a:r>
          </a:p>
        </p:txBody>
      </p:sp>
      <p:sp>
        <p:nvSpPr>
          <p:cNvPr id="2" name="TextBox 1">
            <a:extLst>
              <a:ext uri="{FF2B5EF4-FFF2-40B4-BE49-F238E27FC236}">
                <a16:creationId xmlns:a16="http://schemas.microsoft.com/office/drawing/2014/main" id="{D063C74D-A4A0-73EC-9E52-945966A5B4A3}"/>
              </a:ext>
            </a:extLst>
          </p:cNvPr>
          <p:cNvSpPr txBox="1">
            <a:spLocks noGrp="1" noRot="1" noMove="1" noResize="1" noEditPoints="1" noAdjustHandles="1" noChangeArrowheads="1" noChangeShapeType="1"/>
          </p:cNvSpPr>
          <p:nvPr/>
        </p:nvSpPr>
        <p:spPr>
          <a:xfrm>
            <a:off x="1209675" y="3857625"/>
            <a:ext cx="3886200" cy="1477328"/>
          </a:xfrm>
          <a:prstGeom prst="rect">
            <a:avLst/>
          </a:prstGeom>
          <a:solidFill>
            <a:srgbClr val="FF7C80"/>
          </a:solidFill>
          <a:ln>
            <a:solidFill>
              <a:schemeClr val="accent1">
                <a:lumMod val="75000"/>
              </a:schemeClr>
            </a:solidFill>
          </a:ln>
        </p:spPr>
        <p:txBody>
          <a:bodyPr wrap="square" rtlCol="0">
            <a:spAutoFit/>
          </a:bodyPr>
          <a:lstStyle/>
          <a:p>
            <a:r>
              <a:rPr lang="en-US" dirty="0"/>
              <a:t>Patient/Caregiver Teaching:</a:t>
            </a:r>
          </a:p>
          <a:p>
            <a:pPr marL="285750" indent="-285750">
              <a:buFont typeface="Arial" panose="020B0604020202020204" pitchFamily="34" charset="0"/>
              <a:buChar char="•"/>
            </a:pPr>
            <a:r>
              <a:rPr lang="en-US" dirty="0"/>
              <a:t>Assess for learning readiness, provide oral and written instructions for wound care</a:t>
            </a:r>
          </a:p>
          <a:p>
            <a:pPr marL="285750" indent="-285750">
              <a:buFont typeface="Arial" panose="020B0604020202020204" pitchFamily="34" charset="0"/>
              <a:buChar char="•"/>
            </a:pPr>
            <a:r>
              <a:rPr lang="en-US" dirty="0"/>
              <a:t>Evaluate effectiveness of teaching</a:t>
            </a:r>
          </a:p>
        </p:txBody>
      </p:sp>
      <p:sp>
        <p:nvSpPr>
          <p:cNvPr id="6" name="Slide Number Placeholder 5">
            <a:extLst>
              <a:ext uri="{FF2B5EF4-FFF2-40B4-BE49-F238E27FC236}">
                <a16:creationId xmlns:a16="http://schemas.microsoft.com/office/drawing/2014/main" id="{6ECFED0E-3CFE-218C-9C7A-7C770988646B}"/>
              </a:ext>
            </a:extLst>
          </p:cNvPr>
          <p:cNvSpPr>
            <a:spLocks noGrp="1"/>
          </p:cNvSpPr>
          <p:nvPr>
            <p:ph type="sldNum" sz="quarter" idx="12"/>
          </p:nvPr>
        </p:nvSpPr>
        <p:spPr/>
        <p:txBody>
          <a:bodyPr/>
          <a:lstStyle/>
          <a:p>
            <a:fld id="{AEFDDBC0-5BE7-49FF-AB0E-EA720F035F29}" type="slidenum">
              <a:rPr lang="en-US" smtClean="0"/>
              <a:t>35</a:t>
            </a:fld>
            <a:endParaRPr lang="en-US" dirty="0"/>
          </a:p>
        </p:txBody>
      </p:sp>
      <p:sp>
        <p:nvSpPr>
          <p:cNvPr id="3" name="Footer Placeholder 1">
            <a:extLst>
              <a:ext uri="{FF2B5EF4-FFF2-40B4-BE49-F238E27FC236}">
                <a16:creationId xmlns:a16="http://schemas.microsoft.com/office/drawing/2014/main" id="{5D325B3A-F915-A5A6-D2C0-503DC0E77CFA}"/>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912361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412832" y="241927"/>
            <a:ext cx="5070763" cy="782782"/>
          </a:xfrm>
        </p:spPr>
        <p:txBody>
          <a:bodyPr vert="horz" lIns="91440" tIns="45720" rIns="91440" bIns="45720" rtlCol="0" anchor="b">
            <a:normAutofit fontScale="90000"/>
          </a:bodyPr>
          <a:lstStyle/>
          <a:p>
            <a:pPr algn="ctr"/>
            <a:r>
              <a:rPr lang="en-US" b="1" kern="1200" dirty="0">
                <a:solidFill>
                  <a:schemeClr val="accent5">
                    <a:lumMod val="50000"/>
                  </a:schemeClr>
                </a:solidFill>
                <a:latin typeface="+mj-lt"/>
                <a:ea typeface="+mj-ea"/>
                <a:cs typeface="+mj-cs"/>
              </a:rPr>
              <a:t>OASIS Wounds M1340</a:t>
            </a:r>
          </a:p>
        </p:txBody>
      </p:sp>
      <p:pic>
        <p:nvPicPr>
          <p:cNvPr id="3" name="Content Placeholder 2">
            <a:extLst>
              <a:ext uri="{FF2B5EF4-FFF2-40B4-BE49-F238E27FC236}">
                <a16:creationId xmlns:a16="http://schemas.microsoft.com/office/drawing/2014/main" id="{C8FA9290-B173-4BF2-9808-FF9106FB60F5}"/>
              </a:ext>
            </a:extLst>
          </p:cNvPr>
          <p:cNvPicPr>
            <a:picLocks noGrp="1" noRot="1" noChangeAspect="1" noMove="1" noResize="1" noEditPoints="1" noAdjustHandles="1" noChangeArrowheads="1" noChangeShapeType="1" noCrop="1"/>
          </p:cNvPicPr>
          <p:nvPr>
            <p:ph sz="half" idx="1"/>
          </p:nvPr>
        </p:nvPicPr>
        <p:blipFill>
          <a:blip r:embed="rId4"/>
          <a:stretch>
            <a:fillRect/>
          </a:stretch>
        </p:blipFill>
        <p:spPr>
          <a:xfrm>
            <a:off x="6722918" y="134792"/>
            <a:ext cx="5212911" cy="6570821"/>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D08E975-888A-2527-0010-829C5E7F0E8F}"/>
              </a:ext>
            </a:extLst>
          </p:cNvPr>
          <p:cNvPicPr>
            <a:picLocks noGrp="1" noRot="1" noChangeAspect="1" noMove="1" noResize="1" noEditPoints="1" noAdjustHandles="1" noChangeArrowheads="1" noChangeShapeType="1" noCrop="1"/>
          </p:cNvPicPr>
          <p:nvPr/>
        </p:nvPicPr>
        <p:blipFill>
          <a:blip r:embed="rId5"/>
          <a:stretch>
            <a:fillRect/>
          </a:stretch>
        </p:blipFill>
        <p:spPr>
          <a:xfrm>
            <a:off x="1424984" y="1265581"/>
            <a:ext cx="5095875" cy="1390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5B73E18-E3A1-E700-2AB2-15D64B6BBBA5}"/>
              </a:ext>
            </a:extLst>
          </p:cNvPr>
          <p:cNvPicPr>
            <a:picLocks noGrp="1" noRot="1" noChangeAspect="1" noMove="1" noResize="1" noEditPoints="1" noAdjustHandles="1" noChangeArrowheads="1" noChangeShapeType="1" noCrop="1"/>
          </p:cNvPicPr>
          <p:nvPr/>
        </p:nvPicPr>
        <p:blipFill>
          <a:blip r:embed="rId6"/>
          <a:stretch>
            <a:fillRect/>
          </a:stretch>
        </p:blipFill>
        <p:spPr>
          <a:xfrm>
            <a:off x="1400907" y="2925708"/>
            <a:ext cx="5144031" cy="3610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D7A83B29-87A3-BA08-62E7-C7E82C50C5AE}"/>
              </a:ext>
            </a:extLst>
          </p:cNvPr>
          <p:cNvPicPr>
            <a:picLocks noChangeAspect="1"/>
          </p:cNvPicPr>
          <p:nvPr/>
        </p:nvPicPr>
        <p:blipFill>
          <a:blip r:embed="rId7"/>
          <a:stretch>
            <a:fillRect/>
          </a:stretch>
        </p:blipFill>
        <p:spPr>
          <a:xfrm>
            <a:off x="895589" y="2925708"/>
            <a:ext cx="445045" cy="4944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lide Number Placeholder 5">
            <a:extLst>
              <a:ext uri="{FF2B5EF4-FFF2-40B4-BE49-F238E27FC236}">
                <a16:creationId xmlns:a16="http://schemas.microsoft.com/office/drawing/2014/main" id="{F6AFDDD2-6A12-1692-C1C3-BFA21872123D}"/>
              </a:ext>
            </a:extLst>
          </p:cNvPr>
          <p:cNvSpPr>
            <a:spLocks noGrp="1"/>
          </p:cNvSpPr>
          <p:nvPr>
            <p:ph type="sldNum" sz="quarter" idx="12"/>
          </p:nvPr>
        </p:nvSpPr>
        <p:spPr/>
        <p:txBody>
          <a:bodyPr/>
          <a:lstStyle/>
          <a:p>
            <a:fld id="{AEFDDBC0-5BE7-49FF-AB0E-EA720F035F29}" type="slidenum">
              <a:rPr lang="en-US" smtClean="0"/>
              <a:t>36</a:t>
            </a:fld>
            <a:endParaRPr lang="en-US" dirty="0"/>
          </a:p>
        </p:txBody>
      </p:sp>
    </p:spTree>
    <p:extLst>
      <p:ext uri="{BB962C8B-B14F-4D97-AF65-F5344CB8AC3E}">
        <p14:creationId xmlns:p14="http://schemas.microsoft.com/office/powerpoint/2010/main" val="1917853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1298" y="0"/>
            <a:ext cx="12206748"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412832" y="241927"/>
            <a:ext cx="5070763" cy="782782"/>
          </a:xfrm>
        </p:spPr>
        <p:txBody>
          <a:bodyPr vert="horz" lIns="91440" tIns="45720" rIns="91440" bIns="45720" rtlCol="0" anchor="b">
            <a:normAutofit fontScale="90000"/>
          </a:bodyPr>
          <a:lstStyle/>
          <a:p>
            <a:pPr algn="ctr"/>
            <a:r>
              <a:rPr lang="en-US" b="1" kern="1200" dirty="0">
                <a:solidFill>
                  <a:schemeClr val="accent5">
                    <a:lumMod val="50000"/>
                  </a:schemeClr>
                </a:solidFill>
                <a:latin typeface="+mj-lt"/>
                <a:ea typeface="+mj-ea"/>
                <a:cs typeface="+mj-cs"/>
              </a:rPr>
              <a:t>OASIS Wounds M1342</a:t>
            </a:r>
          </a:p>
        </p:txBody>
      </p:sp>
      <p:pic>
        <p:nvPicPr>
          <p:cNvPr id="6" name="Picture 5">
            <a:extLst>
              <a:ext uri="{FF2B5EF4-FFF2-40B4-BE49-F238E27FC236}">
                <a16:creationId xmlns:a16="http://schemas.microsoft.com/office/drawing/2014/main" id="{D6CBD807-EA02-D82C-182E-23D23714F9BD}"/>
              </a:ext>
            </a:extLst>
          </p:cNvPr>
          <p:cNvPicPr>
            <a:picLocks noGrp="1" noRot="1" noChangeAspect="1" noMove="1" noResize="1" noEditPoints="1" noAdjustHandles="1" noChangeArrowheads="1" noChangeShapeType="1" noCrop="1"/>
          </p:cNvPicPr>
          <p:nvPr/>
        </p:nvPicPr>
        <p:blipFill>
          <a:blip r:embed="rId4"/>
          <a:stretch>
            <a:fillRect/>
          </a:stretch>
        </p:blipFill>
        <p:spPr>
          <a:xfrm>
            <a:off x="1412832" y="1106199"/>
            <a:ext cx="5276850" cy="1562100"/>
          </a:xfrm>
          <a:prstGeom prst="rect">
            <a:avLst/>
          </a:prstGeom>
        </p:spPr>
      </p:pic>
      <p:graphicFrame>
        <p:nvGraphicFramePr>
          <p:cNvPr id="9" name="Table 10">
            <a:extLst>
              <a:ext uri="{FF2B5EF4-FFF2-40B4-BE49-F238E27FC236}">
                <a16:creationId xmlns:a16="http://schemas.microsoft.com/office/drawing/2014/main" id="{7F85368F-5AC1-E7A3-683B-3F10B13AF7B2}"/>
              </a:ext>
            </a:extLst>
          </p:cNvPr>
          <p:cNvGraphicFramePr>
            <a:graphicFrameLocks noGrp="1" noDrilldown="1" noMove="1" noResize="1"/>
          </p:cNvGraphicFramePr>
          <p:nvPr>
            <p:extLst>
              <p:ext uri="{D42A27DB-BD31-4B8C-83A1-F6EECF244321}">
                <p14:modId xmlns:p14="http://schemas.microsoft.com/office/powerpoint/2010/main" val="619028781"/>
              </p:ext>
            </p:extLst>
          </p:nvPr>
        </p:nvGraphicFramePr>
        <p:xfrm>
          <a:off x="1288474" y="2919845"/>
          <a:ext cx="10754589" cy="3696227"/>
        </p:xfrm>
        <a:graphic>
          <a:graphicData uri="http://schemas.openxmlformats.org/drawingml/2006/table">
            <a:tbl>
              <a:tblPr firstRow="1" bandRow="1">
                <a:tableStyleId>{5C22544A-7EE6-4342-B048-85BDC9FD1C3A}</a:tableStyleId>
              </a:tblPr>
              <a:tblGrid>
                <a:gridCol w="3584863">
                  <a:extLst>
                    <a:ext uri="{9D8B030D-6E8A-4147-A177-3AD203B41FA5}">
                      <a16:colId xmlns:a16="http://schemas.microsoft.com/office/drawing/2014/main" val="3806855208"/>
                    </a:ext>
                  </a:extLst>
                </a:gridCol>
                <a:gridCol w="3584863">
                  <a:extLst>
                    <a:ext uri="{9D8B030D-6E8A-4147-A177-3AD203B41FA5}">
                      <a16:colId xmlns:a16="http://schemas.microsoft.com/office/drawing/2014/main" val="112471315"/>
                    </a:ext>
                  </a:extLst>
                </a:gridCol>
                <a:gridCol w="3584863">
                  <a:extLst>
                    <a:ext uri="{9D8B030D-6E8A-4147-A177-3AD203B41FA5}">
                      <a16:colId xmlns:a16="http://schemas.microsoft.com/office/drawing/2014/main" val="2820400356"/>
                    </a:ext>
                  </a:extLst>
                </a:gridCol>
              </a:tblGrid>
              <a:tr h="3696227">
                <a:tc>
                  <a:txBody>
                    <a:bodyPr/>
                    <a:lstStyle/>
                    <a:p>
                      <a:endParaRPr lang="en-US" b="0" dirty="0"/>
                    </a:p>
                  </a:txBody>
                  <a:tcPr/>
                </a:tc>
                <a:tc>
                  <a:txBody>
                    <a:bodyPr/>
                    <a:lstStyle/>
                    <a:p>
                      <a:endParaRPr lang="en-US" b="0" dirty="0"/>
                    </a:p>
                  </a:txBody>
                  <a:tcPr/>
                </a:tc>
                <a:tc>
                  <a:txBody>
                    <a:bodyPr/>
                    <a:lstStyle/>
                    <a:p>
                      <a:endParaRPr lang="en-US" b="0" dirty="0"/>
                    </a:p>
                  </a:txBody>
                  <a:tcPr/>
                </a:tc>
                <a:extLst>
                  <a:ext uri="{0D108BD9-81ED-4DB2-BD59-A6C34878D82A}">
                    <a16:rowId xmlns:a16="http://schemas.microsoft.com/office/drawing/2014/main" val="404133545"/>
                  </a:ext>
                </a:extLst>
              </a:tr>
            </a:tbl>
          </a:graphicData>
        </a:graphic>
      </p:graphicFrame>
      <p:pic>
        <p:nvPicPr>
          <p:cNvPr id="12" name="Picture 11">
            <a:extLst>
              <a:ext uri="{FF2B5EF4-FFF2-40B4-BE49-F238E27FC236}">
                <a16:creationId xmlns:a16="http://schemas.microsoft.com/office/drawing/2014/main" id="{F1CA57CA-BB09-7CA6-6B29-0093DCD00A02}"/>
              </a:ext>
            </a:extLst>
          </p:cNvPr>
          <p:cNvPicPr>
            <a:picLocks noGrp="1" noRot="1" noChangeAspect="1" noMove="1" noResize="1" noEditPoints="1" noAdjustHandles="1" noChangeArrowheads="1" noChangeShapeType="1" noCrop="1"/>
          </p:cNvPicPr>
          <p:nvPr/>
        </p:nvPicPr>
        <p:blipFill>
          <a:blip r:embed="rId5"/>
          <a:stretch>
            <a:fillRect/>
          </a:stretch>
        </p:blipFill>
        <p:spPr>
          <a:xfrm>
            <a:off x="8958695" y="3162995"/>
            <a:ext cx="2628900" cy="3209925"/>
          </a:xfrm>
          <a:prstGeom prst="rect">
            <a:avLst/>
          </a:prstGeom>
        </p:spPr>
      </p:pic>
      <p:pic>
        <p:nvPicPr>
          <p:cNvPr id="15" name="Picture 14">
            <a:extLst>
              <a:ext uri="{FF2B5EF4-FFF2-40B4-BE49-F238E27FC236}">
                <a16:creationId xmlns:a16="http://schemas.microsoft.com/office/drawing/2014/main" id="{F13AB354-2B4A-D18E-A5D2-E3230D2FCE0B}"/>
              </a:ext>
            </a:extLst>
          </p:cNvPr>
          <p:cNvPicPr>
            <a:picLocks noGrp="1" noRot="1" noChangeAspect="1" noMove="1" noResize="1" noEditPoints="1" noAdjustHandles="1" noChangeArrowheads="1" noChangeShapeType="1" noCrop="1"/>
          </p:cNvPicPr>
          <p:nvPr/>
        </p:nvPicPr>
        <p:blipFill>
          <a:blip r:embed="rId6"/>
          <a:stretch>
            <a:fillRect/>
          </a:stretch>
        </p:blipFill>
        <p:spPr>
          <a:xfrm>
            <a:off x="5673573" y="3162995"/>
            <a:ext cx="1847875" cy="3209925"/>
          </a:xfrm>
          <a:prstGeom prst="rect">
            <a:avLst/>
          </a:prstGeom>
        </p:spPr>
      </p:pic>
      <p:pic>
        <p:nvPicPr>
          <p:cNvPr id="3074" name="Picture 2" descr="images">
            <a:extLst>
              <a:ext uri="{FF2B5EF4-FFF2-40B4-BE49-F238E27FC236}">
                <a16:creationId xmlns:a16="http://schemas.microsoft.com/office/drawing/2014/main" id="{E5A09826-5FCB-339D-3DAB-FDA194AB426B}"/>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07970" y="3429000"/>
            <a:ext cx="2688427" cy="26436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6C4BFFD-30FF-D6D7-D37B-5EDC3F810464}"/>
              </a:ext>
            </a:extLst>
          </p:cNvPr>
          <p:cNvSpPr txBox="1"/>
          <p:nvPr/>
        </p:nvSpPr>
        <p:spPr>
          <a:xfrm>
            <a:off x="2566555" y="2749788"/>
            <a:ext cx="706581" cy="523220"/>
          </a:xfrm>
          <a:prstGeom prst="rect">
            <a:avLst/>
          </a:prstGeom>
          <a:solidFill>
            <a:schemeClr val="bg2"/>
          </a:solidFill>
          <a:ln>
            <a:solidFill>
              <a:srgbClr val="002060"/>
            </a:solidFill>
          </a:ln>
        </p:spPr>
        <p:txBody>
          <a:bodyPr wrap="square" rtlCol="0">
            <a:spAutoFit/>
          </a:bodyPr>
          <a:lstStyle/>
          <a:p>
            <a:pPr algn="ctr"/>
            <a:r>
              <a:rPr lang="en-US" sz="2800" b="1" dirty="0"/>
              <a:t>1</a:t>
            </a:r>
            <a:endParaRPr lang="en-US" sz="2400" b="1" dirty="0"/>
          </a:p>
        </p:txBody>
      </p:sp>
      <p:sp>
        <p:nvSpPr>
          <p:cNvPr id="18" name="TextBox 17">
            <a:extLst>
              <a:ext uri="{FF2B5EF4-FFF2-40B4-BE49-F238E27FC236}">
                <a16:creationId xmlns:a16="http://schemas.microsoft.com/office/drawing/2014/main" id="{370648DF-634B-66F7-0BFD-2970C3F996C5}"/>
              </a:ext>
            </a:extLst>
          </p:cNvPr>
          <p:cNvSpPr txBox="1"/>
          <p:nvPr/>
        </p:nvSpPr>
        <p:spPr>
          <a:xfrm>
            <a:off x="9919854" y="2749788"/>
            <a:ext cx="706581" cy="523220"/>
          </a:xfrm>
          <a:prstGeom prst="rect">
            <a:avLst/>
          </a:prstGeom>
          <a:solidFill>
            <a:schemeClr val="bg2"/>
          </a:solidFill>
          <a:ln>
            <a:solidFill>
              <a:srgbClr val="002060"/>
            </a:solidFill>
          </a:ln>
        </p:spPr>
        <p:txBody>
          <a:bodyPr wrap="square" rtlCol="0">
            <a:spAutoFit/>
          </a:bodyPr>
          <a:lstStyle/>
          <a:p>
            <a:pPr algn="ctr"/>
            <a:r>
              <a:rPr lang="en-US" sz="2800" b="1" dirty="0"/>
              <a:t>3</a:t>
            </a:r>
            <a:endParaRPr lang="en-US" sz="2400" b="1" dirty="0"/>
          </a:p>
        </p:txBody>
      </p:sp>
      <p:sp>
        <p:nvSpPr>
          <p:cNvPr id="19" name="TextBox 18">
            <a:extLst>
              <a:ext uri="{FF2B5EF4-FFF2-40B4-BE49-F238E27FC236}">
                <a16:creationId xmlns:a16="http://schemas.microsoft.com/office/drawing/2014/main" id="{F7A5ADB0-78D4-31A1-1303-9B10BF1437A3}"/>
              </a:ext>
            </a:extLst>
          </p:cNvPr>
          <p:cNvSpPr txBox="1"/>
          <p:nvPr/>
        </p:nvSpPr>
        <p:spPr>
          <a:xfrm>
            <a:off x="6244272" y="2749788"/>
            <a:ext cx="706581" cy="523220"/>
          </a:xfrm>
          <a:prstGeom prst="rect">
            <a:avLst/>
          </a:prstGeom>
          <a:solidFill>
            <a:schemeClr val="bg2"/>
          </a:solidFill>
          <a:ln>
            <a:solidFill>
              <a:srgbClr val="002060"/>
            </a:solidFill>
          </a:ln>
        </p:spPr>
        <p:txBody>
          <a:bodyPr wrap="square" rtlCol="0">
            <a:spAutoFit/>
          </a:bodyPr>
          <a:lstStyle/>
          <a:p>
            <a:pPr algn="ctr"/>
            <a:r>
              <a:rPr lang="en-US" sz="2800" b="1" dirty="0"/>
              <a:t>2</a:t>
            </a:r>
            <a:endParaRPr lang="en-US" sz="2400" b="1" dirty="0"/>
          </a:p>
        </p:txBody>
      </p:sp>
      <p:pic>
        <p:nvPicPr>
          <p:cNvPr id="1026" name="Picture 2" descr="History of Sutures - Health Beat">
            <a:extLst>
              <a:ext uri="{FF2B5EF4-FFF2-40B4-BE49-F238E27FC236}">
                <a16:creationId xmlns:a16="http://schemas.microsoft.com/office/drawing/2014/main" id="{666397B4-DDED-DDAE-E44C-4308B4F1B8CA}"/>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60228" y="484448"/>
            <a:ext cx="2902195" cy="1780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057BF7-D7B7-8F25-CE0C-29512324D8E2}"/>
              </a:ext>
            </a:extLst>
          </p:cNvPr>
          <p:cNvSpPr txBox="1"/>
          <p:nvPr/>
        </p:nvSpPr>
        <p:spPr>
          <a:xfrm>
            <a:off x="9133937" y="241296"/>
            <a:ext cx="1645231" cy="523220"/>
          </a:xfrm>
          <a:prstGeom prst="rect">
            <a:avLst/>
          </a:prstGeom>
          <a:solidFill>
            <a:schemeClr val="bg2"/>
          </a:solidFill>
          <a:ln>
            <a:solidFill>
              <a:srgbClr val="002060"/>
            </a:solidFill>
          </a:ln>
        </p:spPr>
        <p:txBody>
          <a:bodyPr wrap="square" rtlCol="0">
            <a:spAutoFit/>
          </a:bodyPr>
          <a:lstStyle/>
          <a:p>
            <a:pPr algn="ctr"/>
            <a:r>
              <a:rPr lang="en-US" sz="2800" b="1" dirty="0"/>
              <a:t>0 or 3</a:t>
            </a:r>
            <a:endParaRPr lang="en-US" sz="2400" b="1" dirty="0"/>
          </a:p>
        </p:txBody>
      </p:sp>
      <p:sp>
        <p:nvSpPr>
          <p:cNvPr id="3" name="TextBox 2">
            <a:extLst>
              <a:ext uri="{FF2B5EF4-FFF2-40B4-BE49-F238E27FC236}">
                <a16:creationId xmlns:a16="http://schemas.microsoft.com/office/drawing/2014/main" id="{927D06CE-7665-A564-7482-148DA15CE6B5}"/>
              </a:ext>
            </a:extLst>
          </p:cNvPr>
          <p:cNvSpPr txBox="1"/>
          <p:nvPr/>
        </p:nvSpPr>
        <p:spPr>
          <a:xfrm>
            <a:off x="8599847" y="1956313"/>
            <a:ext cx="2422955" cy="479084"/>
          </a:xfrm>
          <a:prstGeom prst="rect">
            <a:avLst/>
          </a:prstGeom>
          <a:solidFill>
            <a:schemeClr val="bg2"/>
          </a:solidFill>
          <a:ln>
            <a:solidFill>
              <a:srgbClr val="002060"/>
            </a:solidFill>
          </a:ln>
        </p:spPr>
        <p:txBody>
          <a:bodyPr wrap="square" rtlCol="0">
            <a:spAutoFit/>
          </a:bodyPr>
          <a:lstStyle/>
          <a:p>
            <a:pPr algn="ctr"/>
            <a:r>
              <a:rPr lang="en-US" sz="2400" b="1" dirty="0"/>
              <a:t>primary intention</a:t>
            </a:r>
            <a:endParaRPr lang="en-US" sz="2000" b="1" dirty="0"/>
          </a:p>
        </p:txBody>
      </p:sp>
      <p:sp>
        <p:nvSpPr>
          <p:cNvPr id="7" name="TextBox 6">
            <a:extLst>
              <a:ext uri="{FF2B5EF4-FFF2-40B4-BE49-F238E27FC236}">
                <a16:creationId xmlns:a16="http://schemas.microsoft.com/office/drawing/2014/main" id="{3EE5CA7F-EEBE-F4AE-A23C-264AC032030A}"/>
              </a:ext>
            </a:extLst>
          </p:cNvPr>
          <p:cNvSpPr txBox="1">
            <a:spLocks noGrp="1" noRot="1" noMove="1" noResize="1" noEditPoints="1" noAdjustHandles="1" noChangeArrowheads="1" noChangeShapeType="1"/>
          </p:cNvSpPr>
          <p:nvPr/>
        </p:nvSpPr>
        <p:spPr>
          <a:xfrm>
            <a:off x="3264189" y="6409348"/>
            <a:ext cx="6543839" cy="461665"/>
          </a:xfrm>
          <a:prstGeom prst="rect">
            <a:avLst/>
          </a:prstGeom>
          <a:solidFill>
            <a:schemeClr val="bg2"/>
          </a:solidFill>
          <a:ln>
            <a:solidFill>
              <a:srgbClr val="002060"/>
            </a:solidFill>
          </a:ln>
        </p:spPr>
        <p:txBody>
          <a:bodyPr wrap="square" rtlCol="0">
            <a:spAutoFit/>
          </a:bodyPr>
          <a:lstStyle/>
          <a:p>
            <a:pPr algn="ctr"/>
            <a:r>
              <a:rPr lang="en-US" sz="2400" b="1" dirty="0"/>
              <a:t>secondary intention</a:t>
            </a:r>
            <a:endParaRPr lang="en-US" sz="2000" b="1" dirty="0"/>
          </a:p>
        </p:txBody>
      </p:sp>
      <p:sp>
        <p:nvSpPr>
          <p:cNvPr id="10" name="Slide Number Placeholder 9">
            <a:extLst>
              <a:ext uri="{FF2B5EF4-FFF2-40B4-BE49-F238E27FC236}">
                <a16:creationId xmlns:a16="http://schemas.microsoft.com/office/drawing/2014/main" id="{B2D2CD1B-7CD9-0003-DD0F-66C15855705C}"/>
              </a:ext>
            </a:extLst>
          </p:cNvPr>
          <p:cNvSpPr>
            <a:spLocks noGrp="1"/>
          </p:cNvSpPr>
          <p:nvPr>
            <p:ph type="sldNum" sz="quarter" idx="12"/>
          </p:nvPr>
        </p:nvSpPr>
        <p:spPr/>
        <p:txBody>
          <a:bodyPr/>
          <a:lstStyle/>
          <a:p>
            <a:fld id="{AEFDDBC0-5BE7-49FF-AB0E-EA720F035F29}" type="slidenum">
              <a:rPr lang="en-US" smtClean="0"/>
              <a:t>37</a:t>
            </a:fld>
            <a:endParaRPr lang="en-US" dirty="0"/>
          </a:p>
        </p:txBody>
      </p:sp>
    </p:spTree>
    <p:extLst>
      <p:ext uri="{BB962C8B-B14F-4D97-AF65-F5344CB8AC3E}">
        <p14:creationId xmlns:p14="http://schemas.microsoft.com/office/powerpoint/2010/main" val="483590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ED2E2D-6B5A-0BBD-E7A1-1592E51E0C04}"/>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E94B37A-9357-4AED-E7B0-5EE304C0C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7" name="Freeform: Shape 7176">
            <a:extLst>
              <a:ext uri="{FF2B5EF4-FFF2-40B4-BE49-F238E27FC236}">
                <a16:creationId xmlns:a16="http://schemas.microsoft.com/office/drawing/2014/main" id="{CCCE334D-20D5-55C1-2AAD-70BCE0A07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background pattern">
            <a:extLst>
              <a:ext uri="{FF2B5EF4-FFF2-40B4-BE49-F238E27FC236}">
                <a16:creationId xmlns:a16="http://schemas.microsoft.com/office/drawing/2014/main" id="{C273B17A-C061-6592-AD1D-F0129EBE6945}"/>
              </a:ext>
            </a:extLst>
          </p:cNvPr>
          <p:cNvPicPr>
            <a:picLocks noChangeAspect="1"/>
          </p:cNvPicPr>
          <p:nvPr/>
        </p:nvPicPr>
        <p:blipFill rotWithShape="1">
          <a:blip r:embed="rId3">
            <a:extLst>
              <a:ext uri="{28A0092B-C50C-407E-A947-70E740481C1C}">
                <a14:useLocalDpi xmlns:a14="http://schemas.microsoft.com/office/drawing/2010/main" val="0"/>
              </a:ext>
            </a:extLst>
          </a:blip>
          <a:srcRect t="17585" r="2" b="2813"/>
          <a:stretch/>
        </p:blipFill>
        <p:spPr>
          <a:xfrm>
            <a:off x="-17796" y="11046"/>
            <a:ext cx="12206748" cy="6858000"/>
          </a:xfrm>
          <a:prstGeom prst="rect">
            <a:avLst/>
          </a:prstGeom>
        </p:spPr>
      </p:pic>
      <p:sp>
        <p:nvSpPr>
          <p:cNvPr id="4" name="Title 3">
            <a:extLst>
              <a:ext uri="{FF2B5EF4-FFF2-40B4-BE49-F238E27FC236}">
                <a16:creationId xmlns:a16="http://schemas.microsoft.com/office/drawing/2014/main" id="{4DB7903D-E194-7E29-E1DC-4D9AF515A681}"/>
              </a:ext>
            </a:extLst>
          </p:cNvPr>
          <p:cNvSpPr>
            <a:spLocks noGrp="1" noRot="1" noMove="1" noResize="1" noEditPoints="1" noAdjustHandles="1" noChangeArrowheads="1" noChangeShapeType="1"/>
          </p:cNvSpPr>
          <p:nvPr>
            <p:ph type="title"/>
          </p:nvPr>
        </p:nvSpPr>
        <p:spPr>
          <a:xfrm>
            <a:off x="1191305" y="199397"/>
            <a:ext cx="5070763" cy="782782"/>
          </a:xfrm>
        </p:spPr>
        <p:txBody>
          <a:bodyPr vert="horz" lIns="91440" tIns="45720" rIns="91440" bIns="45720" rtlCol="0" anchor="b">
            <a:normAutofit fontScale="90000"/>
          </a:bodyPr>
          <a:lstStyle/>
          <a:p>
            <a:pPr algn="ctr"/>
            <a:r>
              <a:rPr lang="en-US" b="1" kern="1200" dirty="0">
                <a:solidFill>
                  <a:schemeClr val="accent5">
                    <a:lumMod val="50000"/>
                  </a:schemeClr>
                </a:solidFill>
                <a:latin typeface="+mj-lt"/>
                <a:ea typeface="+mj-ea"/>
                <a:cs typeface="+mj-cs"/>
              </a:rPr>
              <a:t>OASIS Wounds M1342</a:t>
            </a:r>
          </a:p>
        </p:txBody>
      </p:sp>
      <p:pic>
        <p:nvPicPr>
          <p:cNvPr id="6" name="Picture 5">
            <a:extLst>
              <a:ext uri="{FF2B5EF4-FFF2-40B4-BE49-F238E27FC236}">
                <a16:creationId xmlns:a16="http://schemas.microsoft.com/office/drawing/2014/main" id="{3E1F6704-BD69-12B6-E6D1-E52E28113897}"/>
              </a:ext>
            </a:extLst>
          </p:cNvPr>
          <p:cNvPicPr>
            <a:picLocks noGrp="1" noRot="1" noChangeAspect="1" noMove="1" noResize="1" noEditPoints="1" noAdjustHandles="1" noChangeArrowheads="1" noChangeShapeType="1" noCrop="1"/>
          </p:cNvPicPr>
          <p:nvPr/>
        </p:nvPicPr>
        <p:blipFill>
          <a:blip r:embed="rId4"/>
          <a:stretch>
            <a:fillRect/>
          </a:stretch>
        </p:blipFill>
        <p:spPr>
          <a:xfrm>
            <a:off x="1325909" y="1598204"/>
            <a:ext cx="4530768" cy="156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25987C64-E3BD-3317-0769-0E588AA2CA72}"/>
              </a:ext>
            </a:extLst>
          </p:cNvPr>
          <p:cNvSpPr txBox="1">
            <a:spLocks noGrp="1" noRot="1" noMove="1" noResize="1" noEditPoints="1" noAdjustHandles="1" noChangeArrowheads="1" noChangeShapeType="1"/>
          </p:cNvSpPr>
          <p:nvPr/>
        </p:nvSpPr>
        <p:spPr>
          <a:xfrm>
            <a:off x="6501391" y="391437"/>
            <a:ext cx="5505118" cy="489140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742950" marR="0" lvl="1" indent="-285750">
              <a:lnSpc>
                <a:spcPct val="150000"/>
              </a:lnSpc>
              <a:spcBef>
                <a:spcPts val="0"/>
              </a:spcBef>
              <a:spcAft>
                <a:spcPts val="800"/>
              </a:spcAft>
              <a:buSzPct val="95000"/>
              <a:buFont typeface="Arial" panose="020B0604020202020204" pitchFamily="34" charset="0"/>
              <a:buChar char="•"/>
              <a:tabLst>
                <a:tab pos="914400" algn="l"/>
              </a:tabLst>
            </a:pPr>
            <a:r>
              <a:rPr lang="en-US" sz="1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For the purpose of this OASIS item, a surgical site closed primarily (with sutures, staples, or a chemical bonding agent) is documented as surgical wound until re-epithelialization has been present for approximately 30 days, unless it </a:t>
            </a: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dehisces or shows infection (Reference: CMS OASIS-E1 (2025) guidance).</a:t>
            </a:r>
            <a:endParaRPr lang="en-US" sz="14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50000"/>
              </a:lnSpc>
              <a:spcBef>
                <a:spcPts val="0"/>
              </a:spcBef>
              <a:spcAft>
                <a:spcPts val="800"/>
              </a:spcAft>
              <a:buSzPts val="1000"/>
              <a:buFont typeface="Wingdings" panose="05000000000000000000" pitchFamily="2" charset="2"/>
              <a:buChar char="§"/>
              <a:tabLst>
                <a:tab pos="914400" algn="l"/>
              </a:tabLst>
            </a:pPr>
            <a:r>
              <a:rPr lang="en-US" sz="1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Openings in the skin adjacent to the incision line caused by the removal of staples or sutures are not to be considered as part of the surgical wound for M1342.</a:t>
            </a:r>
            <a:endParaRPr lang="en-US" sz="14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742950" lvl="1" indent="-285750">
              <a:lnSpc>
                <a:spcPct val="150000"/>
              </a:lnSpc>
              <a:spcAft>
                <a:spcPts val="800"/>
              </a:spcAft>
              <a:buSzPts val="1000"/>
              <a:buFont typeface="Wingdings" panose="05000000000000000000" pitchFamily="2" charset="2"/>
              <a:buChar char="§"/>
              <a:tabLst>
                <a:tab pos="457200" algn="l"/>
              </a:tabLst>
            </a:pPr>
            <a:r>
              <a:rPr lang="en-US" sz="1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Identify the most problematic observable surgical wound.</a:t>
            </a:r>
            <a:endParaRPr lang="en-US" sz="14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50000"/>
              </a:lnSpc>
              <a:spcBef>
                <a:spcPts val="0"/>
              </a:spcBef>
              <a:spcAft>
                <a:spcPts val="800"/>
              </a:spcAft>
              <a:buSzPts val="1000"/>
              <a:buFont typeface="Wingdings" panose="05000000000000000000" pitchFamily="2" charset="2"/>
              <a:buChar char="§"/>
              <a:tabLst>
                <a:tab pos="914400" algn="l"/>
              </a:tabLst>
            </a:pPr>
            <a:r>
              <a:rPr lang="en-US" sz="1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“most problematic” surgical wound may be the largest, the most resistant to treatment, an infected surgical wound, etc., depending on clinical judgment and the specific situation.</a:t>
            </a:r>
            <a:endParaRPr lang="en-US" sz="14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4579F02-B106-561A-E5CA-664336BFF8B4}"/>
              </a:ext>
            </a:extLst>
          </p:cNvPr>
          <p:cNvPicPr>
            <a:picLocks noGrp="1" noRot="1" noChangeAspect="1" noMove="1" noResize="1" noEditPoints="1" noAdjustHandles="1" noChangeArrowheads="1" noChangeShapeType="1" noCrop="1"/>
          </p:cNvPicPr>
          <p:nvPr/>
        </p:nvPicPr>
        <p:blipFill>
          <a:blip r:embed="rId5"/>
          <a:stretch>
            <a:fillRect/>
          </a:stretch>
        </p:blipFill>
        <p:spPr>
          <a:xfrm>
            <a:off x="1323078" y="3429000"/>
            <a:ext cx="4530768" cy="2524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972D155E-40BA-6E1E-F127-CD9921C3C6FB}"/>
              </a:ext>
            </a:extLst>
          </p:cNvPr>
          <p:cNvSpPr>
            <a:spLocks noGrp="1"/>
          </p:cNvSpPr>
          <p:nvPr>
            <p:ph type="sldNum" sz="quarter" idx="12"/>
          </p:nvPr>
        </p:nvSpPr>
        <p:spPr/>
        <p:txBody>
          <a:bodyPr/>
          <a:lstStyle/>
          <a:p>
            <a:fld id="{AEFDDBC0-5BE7-49FF-AB0E-EA720F035F29}" type="slidenum">
              <a:rPr lang="en-US" smtClean="0"/>
              <a:t>38</a:t>
            </a:fld>
            <a:endParaRPr lang="en-US" dirty="0"/>
          </a:p>
        </p:txBody>
      </p:sp>
      <p:sp>
        <p:nvSpPr>
          <p:cNvPr id="2" name="Footer Placeholder 1">
            <a:extLst>
              <a:ext uri="{FF2B5EF4-FFF2-40B4-BE49-F238E27FC236}">
                <a16:creationId xmlns:a16="http://schemas.microsoft.com/office/drawing/2014/main" id="{702E4519-3299-2912-52A5-D4C3D91677A9}"/>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1285260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A09839C-6FB1-0013-C638-FE5CCD58F3FF}"/>
              </a:ext>
            </a:extLst>
          </p:cNvPr>
          <p:cNvSpPr>
            <a:spLocks noGrp="1" noRot="1" noMove="1" noResize="1" noEditPoints="1" noAdjustHandles="1" noChangeArrowheads="1" noChangeShapeType="1"/>
          </p:cNvSpPr>
          <p:nvPr>
            <p:ph idx="1"/>
          </p:nvPr>
        </p:nvSpPr>
        <p:spPr>
          <a:xfrm>
            <a:off x="1278046" y="1232033"/>
            <a:ext cx="10655904" cy="5120155"/>
          </a:xfrm>
          <a:solidFill>
            <a:schemeClr val="bg1"/>
          </a:solidFill>
        </p:spPr>
        <p:txBody>
          <a:bodyPr numCol="1">
            <a:noAutofit/>
          </a:bodyPr>
          <a:lstStyle/>
          <a:p>
            <a:r>
              <a:rPr lang="en-US" sz="2400" dirty="0">
                <a:latin typeface="Arial" panose="020B0604020202020204" pitchFamily="34" charset="0"/>
                <a:cs typeface="Arial" panose="020B0604020202020204" pitchFamily="34" charset="0"/>
              </a:rPr>
              <a:t>Why dress a wound?</a:t>
            </a:r>
          </a:p>
          <a:p>
            <a:pPr lvl="1"/>
            <a:r>
              <a:rPr lang="en-US" sz="2000" dirty="0">
                <a:latin typeface="Arial" panose="020B0604020202020204" pitchFamily="34" charset="0"/>
                <a:cs typeface="Arial" panose="020B0604020202020204" pitchFamily="34" charset="0"/>
              </a:rPr>
              <a:t>Insulation, prevent infection, decrease pain, eliminate dead space, remove debris/necrotic tissue, provide gas exchange, provide moist wound environment</a:t>
            </a:r>
          </a:p>
          <a:p>
            <a:r>
              <a:rPr lang="en-US" sz="2400" dirty="0">
                <a:latin typeface="Arial" panose="020B0604020202020204" pitchFamily="34" charset="0"/>
                <a:cs typeface="Arial" panose="020B0604020202020204" pitchFamily="34" charset="0"/>
              </a:rPr>
              <a:t>MOIST wound environment</a:t>
            </a:r>
          </a:p>
          <a:p>
            <a:pPr lvl="1"/>
            <a:r>
              <a:rPr lang="en-US" sz="2000" dirty="0">
                <a:latin typeface="Arial" panose="020B0604020202020204" pitchFamily="34" charset="0"/>
                <a:cs typeface="Arial" panose="020B0604020202020204" pitchFamily="34" charset="0"/>
              </a:rPr>
              <a:t>Facilitates wound healing</a:t>
            </a:r>
          </a:p>
          <a:p>
            <a:pPr lvl="1"/>
            <a:r>
              <a:rPr lang="en-US" sz="2000" dirty="0">
                <a:latin typeface="Arial" panose="020B0604020202020204" pitchFamily="34" charset="0"/>
                <a:cs typeface="Arial" panose="020B0604020202020204" pitchFamily="34" charset="0"/>
              </a:rPr>
              <a:t>Reduces pain</a:t>
            </a:r>
          </a:p>
          <a:p>
            <a:pPr lvl="1"/>
            <a:r>
              <a:rPr lang="en-US" sz="2000" dirty="0">
                <a:latin typeface="Arial" panose="020B0604020202020204" pitchFamily="34" charset="0"/>
                <a:cs typeface="Arial" panose="020B0604020202020204" pitchFamily="34" charset="0"/>
              </a:rPr>
              <a:t>Reduces scarring</a:t>
            </a:r>
          </a:p>
          <a:p>
            <a:r>
              <a:rPr lang="en-US" sz="2400" dirty="0">
                <a:latin typeface="Arial" panose="020B0604020202020204" pitchFamily="34" charset="0"/>
                <a:cs typeface="Arial" panose="020B0604020202020204" pitchFamily="34" charset="0"/>
              </a:rPr>
              <a:t>If the wound is:</a:t>
            </a:r>
          </a:p>
          <a:p>
            <a:pPr lvl="1"/>
            <a:r>
              <a:rPr lang="en-US" sz="2000" dirty="0">
                <a:latin typeface="Arial" panose="020B0604020202020204" pitchFamily="34" charset="0"/>
                <a:cs typeface="Arial" panose="020B0604020202020204" pitchFamily="34" charset="0"/>
              </a:rPr>
              <a:t>WET?   </a:t>
            </a:r>
            <a:r>
              <a:rPr lang="en-US" sz="2000" dirty="0">
                <a:solidFill>
                  <a:srgbClr val="FF0000"/>
                </a:solidFill>
                <a:latin typeface="Arial" panose="020B0604020202020204" pitchFamily="34" charset="0"/>
                <a:cs typeface="Arial" panose="020B0604020202020204" pitchFamily="34" charset="0"/>
              </a:rPr>
              <a:t>Dry it</a:t>
            </a:r>
          </a:p>
          <a:p>
            <a:pPr lvl="1"/>
            <a:r>
              <a:rPr lang="en-US" sz="2000" dirty="0">
                <a:latin typeface="Arial" panose="020B0604020202020204" pitchFamily="34" charset="0"/>
                <a:cs typeface="Arial" panose="020B0604020202020204" pitchFamily="34" charset="0"/>
              </a:rPr>
              <a:t>Dry?  </a:t>
            </a:r>
            <a:r>
              <a:rPr lang="en-US" sz="2000" dirty="0">
                <a:solidFill>
                  <a:srgbClr val="FF0000"/>
                </a:solidFill>
                <a:latin typeface="Arial" panose="020B0604020202020204" pitchFamily="34" charset="0"/>
                <a:cs typeface="Arial" panose="020B0604020202020204" pitchFamily="34" charset="0"/>
              </a:rPr>
              <a:t>Wet it</a:t>
            </a:r>
          </a:p>
          <a:p>
            <a:pPr lvl="1"/>
            <a:r>
              <a:rPr lang="en-US" sz="2000" dirty="0">
                <a:latin typeface="Arial" panose="020B0604020202020204" pitchFamily="34" charset="0"/>
                <a:cs typeface="Arial" panose="020B0604020202020204" pitchFamily="34" charset="0"/>
              </a:rPr>
              <a:t>Has a hole?  </a:t>
            </a:r>
            <a:r>
              <a:rPr lang="en-US" sz="2000" dirty="0">
                <a:solidFill>
                  <a:srgbClr val="FF0000"/>
                </a:solidFill>
                <a:latin typeface="Arial" panose="020B0604020202020204" pitchFamily="34" charset="0"/>
                <a:cs typeface="Arial" panose="020B0604020202020204" pitchFamily="34" charset="0"/>
              </a:rPr>
              <a:t>Pack it</a:t>
            </a:r>
          </a:p>
          <a:p>
            <a:pPr>
              <a:buClr>
                <a:schemeClr val="tx1"/>
              </a:buClr>
            </a:pPr>
            <a:r>
              <a:rPr lang="en-US" sz="2400" dirty="0">
                <a:latin typeface="Arial" panose="020B0604020202020204" pitchFamily="34" charset="0"/>
                <a:cs typeface="Arial" panose="020B0604020202020204" pitchFamily="34" charset="0"/>
              </a:rPr>
              <a:t>Always follow the manufacturer’s IFU for wear time and change frequency</a:t>
            </a:r>
          </a:p>
          <a:p>
            <a:pPr>
              <a:buClr>
                <a:schemeClr val="tx1"/>
              </a:buClr>
            </a:pPr>
            <a:r>
              <a:rPr lang="en-US" sz="2400" dirty="0">
                <a:latin typeface="Arial" panose="020B0604020202020204" pitchFamily="34" charset="0"/>
                <a:cs typeface="Arial" panose="020B0604020202020204" pitchFamily="34" charset="0"/>
              </a:rPr>
              <a:t>For antimicrobial dressings: Use only when signs of critical colonization or per provider order to prevent antimicrobial overuse.</a:t>
            </a:r>
          </a:p>
        </p:txBody>
      </p:sp>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3290241" y="221158"/>
            <a:ext cx="6251110" cy="1010875"/>
          </a:xfrm>
        </p:spPr>
        <p:txBody>
          <a:bodyPr anchor="b">
            <a:normAutofit/>
          </a:bodyPr>
          <a:lstStyle/>
          <a:p>
            <a:pPr algn="ctr"/>
            <a:r>
              <a:rPr lang="en-US" sz="5400" b="1" dirty="0">
                <a:solidFill>
                  <a:schemeClr val="accent5">
                    <a:lumMod val="50000"/>
                  </a:schemeClr>
                </a:solidFill>
              </a:rPr>
              <a:t>Dressing Selection</a:t>
            </a:r>
            <a:endParaRPr lang="en-US" sz="5400" dirty="0">
              <a:solidFill>
                <a:schemeClr val="accent5">
                  <a:lumMod val="50000"/>
                </a:schemeClr>
              </a:solidFill>
            </a:endParaRPr>
          </a:p>
        </p:txBody>
      </p:sp>
      <p:pic>
        <p:nvPicPr>
          <p:cNvPr id="9" name="Picture 8">
            <a:extLst>
              <a:ext uri="{FF2B5EF4-FFF2-40B4-BE49-F238E27FC236}">
                <a16:creationId xmlns:a16="http://schemas.microsoft.com/office/drawing/2014/main" id="{322ACE00-CDD3-44FA-30A4-3247DDEFCE61}"/>
              </a:ext>
            </a:extLst>
          </p:cNvPr>
          <p:cNvPicPr>
            <a:picLocks noChangeAspect="1"/>
          </p:cNvPicPr>
          <p:nvPr/>
        </p:nvPicPr>
        <p:blipFill>
          <a:blip r:embed="rId3"/>
          <a:stretch>
            <a:fillRect/>
          </a:stretch>
        </p:blipFill>
        <p:spPr>
          <a:xfrm>
            <a:off x="1" y="-13959"/>
            <a:ext cx="1023044" cy="6871959"/>
          </a:xfrm>
          <a:prstGeom prst="rect">
            <a:avLst/>
          </a:prstGeom>
        </p:spPr>
      </p:pic>
      <p:pic>
        <p:nvPicPr>
          <p:cNvPr id="4098" name="Picture 2" descr="NICE recommends new wound dressing for diabetes patients | Nursing Times">
            <a:extLst>
              <a:ext uri="{FF2B5EF4-FFF2-40B4-BE49-F238E27FC236}">
                <a16:creationId xmlns:a16="http://schemas.microsoft.com/office/drawing/2014/main" id="{9C099441-3389-FE66-0E63-07B0C4CAF1E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74060" y="2147394"/>
            <a:ext cx="3644583" cy="2971800"/>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024727D-07BF-DAAD-AFB4-F3339BC86282}"/>
              </a:ext>
            </a:extLst>
          </p:cNvPr>
          <p:cNvSpPr>
            <a:spLocks noGrp="1"/>
          </p:cNvSpPr>
          <p:nvPr>
            <p:ph type="sldNum" sz="quarter" idx="12"/>
          </p:nvPr>
        </p:nvSpPr>
        <p:spPr/>
        <p:txBody>
          <a:bodyPr/>
          <a:lstStyle/>
          <a:p>
            <a:fld id="{AEFDDBC0-5BE7-49FF-AB0E-EA720F035F29}" type="slidenum">
              <a:rPr lang="en-US" smtClean="0"/>
              <a:t>39</a:t>
            </a:fld>
            <a:endParaRPr lang="en-US" dirty="0"/>
          </a:p>
        </p:txBody>
      </p:sp>
      <p:sp>
        <p:nvSpPr>
          <p:cNvPr id="2" name="Footer Placeholder 1">
            <a:extLst>
              <a:ext uri="{FF2B5EF4-FFF2-40B4-BE49-F238E27FC236}">
                <a16:creationId xmlns:a16="http://schemas.microsoft.com/office/drawing/2014/main" id="{6E7F98C3-DDBB-D91E-0422-E1BFB94F996A}"/>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161094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140"/>
            <a:ext cx="12192000" cy="6996279"/>
          </a:xfrm>
          <a:prstGeom prst="rect">
            <a:avLst/>
          </a:prstGeom>
        </p:spPr>
      </p:pic>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1238734" y="62091"/>
            <a:ext cx="10293486" cy="885763"/>
          </a:xfrm>
        </p:spPr>
        <p:txBody>
          <a:bodyPr>
            <a:normAutofit/>
          </a:bodyPr>
          <a:lstStyle/>
          <a:p>
            <a:pPr algn="ctr"/>
            <a:r>
              <a:rPr lang="en-US" sz="4000" b="1" dirty="0">
                <a:solidFill>
                  <a:schemeClr val="accent5">
                    <a:lumMod val="50000"/>
                  </a:schemeClr>
                </a:solidFill>
                <a:latin typeface="+mn-lt"/>
              </a:rPr>
              <a:t>You Own the Visit!</a:t>
            </a:r>
            <a:endParaRPr lang="en-US" sz="4000" dirty="0">
              <a:solidFill>
                <a:schemeClr val="accent5">
                  <a:lumMod val="50000"/>
                </a:schemeClr>
              </a:solidFill>
              <a:latin typeface="+mn-lt"/>
            </a:endParaRPr>
          </a:p>
        </p:txBody>
      </p:sp>
      <p:sp>
        <p:nvSpPr>
          <p:cNvPr id="6" name="Content Placeholder 5">
            <a:extLst>
              <a:ext uri="{FF2B5EF4-FFF2-40B4-BE49-F238E27FC236}">
                <a16:creationId xmlns:a16="http://schemas.microsoft.com/office/drawing/2014/main" id="{6A09839C-6FB1-0013-C638-FE5CCD58F3FF}"/>
              </a:ext>
            </a:extLst>
          </p:cNvPr>
          <p:cNvSpPr>
            <a:spLocks noGrp="1" noRot="1" noMove="1" noResize="1" noEditPoints="1" noAdjustHandles="1" noChangeArrowheads="1" noChangeShapeType="1"/>
          </p:cNvSpPr>
          <p:nvPr>
            <p:ph idx="1"/>
          </p:nvPr>
        </p:nvSpPr>
        <p:spPr>
          <a:xfrm>
            <a:off x="1238734" y="982641"/>
            <a:ext cx="10478345" cy="5556271"/>
          </a:xfrm>
        </p:spPr>
        <p:txBody>
          <a:bodyPr>
            <a:noAutofit/>
          </a:bodyPr>
          <a:lstStyle/>
          <a:p>
            <a:pPr>
              <a:lnSpc>
                <a:spcPct val="150000"/>
              </a:lnSpc>
              <a:spcBef>
                <a:spcPts val="0"/>
              </a:spcBef>
            </a:pPr>
            <a:r>
              <a:rPr lang="en-US" sz="2000" dirty="0">
                <a:latin typeface="Arial" panose="020B0604020202020204" pitchFamily="34" charset="0"/>
                <a:cs typeface="Arial" panose="020B0604020202020204" pitchFamily="34" charset="0"/>
              </a:rPr>
              <a:t>You are responsible for the whole visit</a:t>
            </a:r>
          </a:p>
          <a:p>
            <a:pPr>
              <a:lnSpc>
                <a:spcPct val="150000"/>
              </a:lnSpc>
              <a:spcBef>
                <a:spcPts val="0"/>
              </a:spcBef>
            </a:pPr>
            <a:r>
              <a:rPr lang="en-US" sz="2000" dirty="0">
                <a:latin typeface="Arial" panose="020B0604020202020204" pitchFamily="34" charset="0"/>
                <a:cs typeface="Arial" panose="020B0604020202020204" pitchFamily="34" charset="0"/>
              </a:rPr>
              <a:t>Update primary nurse</a:t>
            </a:r>
          </a:p>
          <a:p>
            <a:pPr>
              <a:lnSpc>
                <a:spcPct val="150000"/>
              </a:lnSpc>
              <a:spcBef>
                <a:spcPts val="0"/>
              </a:spcBef>
            </a:pPr>
            <a:r>
              <a:rPr lang="en-US" sz="2000" dirty="0">
                <a:latin typeface="Arial" panose="020B0604020202020204" pitchFamily="34" charset="0"/>
                <a:cs typeface="Arial" panose="020B0604020202020204" pitchFamily="34" charset="0"/>
              </a:rPr>
              <a:t>Order supplies- 2 weeks Medicare and BCBS, </a:t>
            </a:r>
          </a:p>
          <a:p>
            <a:pPr>
              <a:lnSpc>
                <a:spcPct val="150000"/>
              </a:lnSpc>
              <a:spcBef>
                <a:spcPts val="0"/>
              </a:spcBef>
            </a:pPr>
            <a:r>
              <a:rPr lang="en-US" sz="2000" dirty="0">
                <a:latin typeface="Arial" panose="020B0604020202020204" pitchFamily="34" charset="0"/>
                <a:cs typeface="Arial" panose="020B0604020202020204" pitchFamily="34" charset="0"/>
              </a:rPr>
              <a:t>1 month for Managed Medicare, Medicaid and all other private insurances</a:t>
            </a:r>
          </a:p>
          <a:p>
            <a:pPr>
              <a:lnSpc>
                <a:spcPct val="150000"/>
              </a:lnSpc>
              <a:spcBef>
                <a:spcPts val="0"/>
              </a:spcBef>
            </a:pPr>
            <a:r>
              <a:rPr lang="en-US" sz="2000" dirty="0">
                <a:latin typeface="Arial" panose="020B0604020202020204" pitchFamily="34" charset="0"/>
                <a:cs typeface="Arial" panose="020B0604020202020204" pitchFamily="34" charset="0"/>
              </a:rPr>
              <a:t>Call MD for new orders or changes to POC</a:t>
            </a:r>
          </a:p>
          <a:p>
            <a:pPr>
              <a:lnSpc>
                <a:spcPct val="150000"/>
              </a:lnSpc>
              <a:spcBef>
                <a:spcPts val="0"/>
              </a:spcBef>
            </a:pPr>
            <a:r>
              <a:rPr lang="en-US" sz="2000" dirty="0">
                <a:latin typeface="Arial" panose="020B0604020202020204" pitchFamily="34" charset="0"/>
                <a:cs typeface="Arial" panose="020B0604020202020204" pitchFamily="34" charset="0"/>
              </a:rPr>
              <a:t>Complete documentation using agency-approved, validated wound assessment tool</a:t>
            </a:r>
          </a:p>
          <a:p>
            <a:pPr lvl="1">
              <a:lnSpc>
                <a:spcPct val="150000"/>
              </a:lnSpc>
              <a:spcBef>
                <a:spcPts val="0"/>
              </a:spcBef>
            </a:pPr>
            <a:r>
              <a:rPr lang="en-US" sz="1600" dirty="0">
                <a:latin typeface="Arial" panose="020B0604020202020204" pitchFamily="34" charset="0"/>
                <a:cs typeface="Arial" panose="020B0604020202020204" pitchFamily="34" charset="0"/>
              </a:rPr>
              <a:t>Location, stage/type, measurements, exudate, </a:t>
            </a:r>
            <a:r>
              <a:rPr lang="en-US" sz="1600" dirty="0" err="1">
                <a:latin typeface="Arial" panose="020B0604020202020204" pitchFamily="34" charset="0"/>
                <a:cs typeface="Arial" panose="020B0604020202020204" pitchFamily="34" charset="0"/>
              </a:rPr>
              <a:t>periwound</a:t>
            </a:r>
            <a:r>
              <a:rPr lang="en-US" sz="1600" dirty="0">
                <a:latin typeface="Arial" panose="020B0604020202020204" pitchFamily="34" charset="0"/>
                <a:cs typeface="Arial" panose="020B0604020202020204" pitchFamily="34" charset="0"/>
              </a:rPr>
              <a:t> condition, pain, and treatment at each visit</a:t>
            </a:r>
          </a:p>
          <a:p>
            <a:pPr>
              <a:lnSpc>
                <a:spcPct val="150000"/>
              </a:lnSpc>
              <a:spcBef>
                <a:spcPts val="0"/>
              </a:spcBef>
            </a:pPr>
            <a:r>
              <a:rPr lang="en-US" sz="2000" dirty="0">
                <a:latin typeface="Arial" panose="020B0604020202020204" pitchFamily="34" charset="0"/>
                <a:cs typeface="Arial" panose="020B0604020202020204" pitchFamily="34" charset="0"/>
              </a:rPr>
              <a:t>Schedule the next visit</a:t>
            </a:r>
          </a:p>
          <a:p>
            <a:pPr>
              <a:lnSpc>
                <a:spcPct val="150000"/>
              </a:lnSpc>
              <a:spcBef>
                <a:spcPts val="0"/>
              </a:spcBef>
            </a:pPr>
            <a:r>
              <a:rPr lang="en-US" sz="2000" dirty="0">
                <a:latin typeface="Arial" panose="020B0604020202020204" pitchFamily="34" charset="0"/>
                <a:cs typeface="Arial" panose="020B0604020202020204" pitchFamily="34" charset="0"/>
              </a:rPr>
              <a:t>Right dressing – right wound – right time</a:t>
            </a:r>
          </a:p>
          <a:p>
            <a:pPr>
              <a:lnSpc>
                <a:spcPct val="150000"/>
              </a:lnSpc>
              <a:spcBef>
                <a:spcPts val="0"/>
              </a:spcBef>
            </a:pPr>
            <a:r>
              <a:rPr lang="en-US" sz="2000" dirty="0">
                <a:latin typeface="Arial" panose="020B0604020202020204" pitchFamily="34" charset="0"/>
                <a:cs typeface="Arial" panose="020B0604020202020204" pitchFamily="34" charset="0"/>
              </a:rPr>
              <a:t>Can you teach the patient or caregiver to participate in wound care? </a:t>
            </a:r>
          </a:p>
          <a:p>
            <a:pPr>
              <a:lnSpc>
                <a:spcPct val="150000"/>
              </a:lnSpc>
              <a:spcBef>
                <a:spcPts val="0"/>
              </a:spcBef>
            </a:pPr>
            <a:r>
              <a:rPr lang="en-US" sz="2000" dirty="0">
                <a:latin typeface="Arial" panose="020B0604020202020204" pitchFamily="34" charset="0"/>
                <a:cs typeface="Arial" panose="020B0604020202020204" pitchFamily="34" charset="0"/>
              </a:rPr>
              <a:t>Is it time to change the treatment or frequency?            </a:t>
            </a:r>
            <a:r>
              <a:rPr lang="en-US" sz="2400" dirty="0"/>
              <a:t>		  </a:t>
            </a:r>
            <a:r>
              <a:rPr lang="en-US" sz="2000" dirty="0"/>
              <a:t>													</a:t>
            </a:r>
            <a:endParaRPr lang="en-US" sz="1200" dirty="0"/>
          </a:p>
        </p:txBody>
      </p:sp>
      <p:sp>
        <p:nvSpPr>
          <p:cNvPr id="2" name="Footer Placeholder 1">
            <a:extLst>
              <a:ext uri="{FF2B5EF4-FFF2-40B4-BE49-F238E27FC236}">
                <a16:creationId xmlns:a16="http://schemas.microsoft.com/office/drawing/2014/main" id="{11C6D1A9-1E70-843A-4A2F-1490E10D9B12}"/>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
        <p:nvSpPr>
          <p:cNvPr id="3" name="Slide Number Placeholder 2">
            <a:extLst>
              <a:ext uri="{FF2B5EF4-FFF2-40B4-BE49-F238E27FC236}">
                <a16:creationId xmlns:a16="http://schemas.microsoft.com/office/drawing/2014/main" id="{F9C000F4-38DD-FFB3-984F-6A9274A8B46B}"/>
              </a:ext>
            </a:extLst>
          </p:cNvPr>
          <p:cNvSpPr>
            <a:spLocks noGrp="1"/>
          </p:cNvSpPr>
          <p:nvPr>
            <p:ph type="sldNum" sz="quarter" idx="12"/>
          </p:nvPr>
        </p:nvSpPr>
        <p:spPr/>
        <p:txBody>
          <a:bodyPr/>
          <a:lstStyle/>
          <a:p>
            <a:fld id="{AEFDDBC0-5BE7-49FF-AB0E-EA720F035F29}" type="slidenum">
              <a:rPr lang="en-US" smtClean="0"/>
              <a:t>4</a:t>
            </a:fld>
            <a:endParaRPr lang="en-US" dirty="0"/>
          </a:p>
        </p:txBody>
      </p:sp>
    </p:spTree>
    <p:extLst>
      <p:ext uri="{BB962C8B-B14F-4D97-AF65-F5344CB8AC3E}">
        <p14:creationId xmlns:p14="http://schemas.microsoft.com/office/powerpoint/2010/main" val="188800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1023044" y="365126"/>
            <a:ext cx="10332343" cy="1087102"/>
          </a:xfrm>
        </p:spPr>
        <p:txBody>
          <a:bodyPr anchor="b">
            <a:normAutofit/>
          </a:bodyPr>
          <a:lstStyle/>
          <a:p>
            <a:pPr algn="ctr"/>
            <a:r>
              <a:rPr lang="en-US" sz="5400" b="1" dirty="0">
                <a:solidFill>
                  <a:schemeClr val="accent5">
                    <a:lumMod val="50000"/>
                  </a:schemeClr>
                </a:solidFill>
              </a:rPr>
              <a:t>Common Dressings</a:t>
            </a:r>
            <a:endParaRPr lang="en-US" sz="5400" dirty="0">
              <a:solidFill>
                <a:schemeClr val="accent5">
                  <a:lumMod val="50000"/>
                </a:schemeClr>
              </a:solidFill>
            </a:endParaRPr>
          </a:p>
        </p:txBody>
      </p:sp>
      <p:pic>
        <p:nvPicPr>
          <p:cNvPr id="9" name="Picture 8">
            <a:extLst>
              <a:ext uri="{FF2B5EF4-FFF2-40B4-BE49-F238E27FC236}">
                <a16:creationId xmlns:a16="http://schemas.microsoft.com/office/drawing/2014/main" id="{322ACE00-CDD3-44FA-30A4-3247DDEFCE61}"/>
              </a:ext>
            </a:extLst>
          </p:cNvPr>
          <p:cNvPicPr>
            <a:picLocks noChangeAspect="1"/>
          </p:cNvPicPr>
          <p:nvPr/>
        </p:nvPicPr>
        <p:blipFill>
          <a:blip r:embed="rId3"/>
          <a:stretch>
            <a:fillRect/>
          </a:stretch>
        </p:blipFill>
        <p:spPr>
          <a:xfrm>
            <a:off x="1" y="-13959"/>
            <a:ext cx="1023044" cy="6871959"/>
          </a:xfrm>
          <a:prstGeom prst="rect">
            <a:avLst/>
          </a:prstGeom>
        </p:spPr>
      </p:pic>
      <p:graphicFrame>
        <p:nvGraphicFramePr>
          <p:cNvPr id="16" name="Table 16">
            <a:extLst>
              <a:ext uri="{FF2B5EF4-FFF2-40B4-BE49-F238E27FC236}">
                <a16:creationId xmlns:a16="http://schemas.microsoft.com/office/drawing/2014/main" id="{B6142262-ED62-398C-3C84-DFB3AAB51076}"/>
              </a:ext>
            </a:extLst>
          </p:cNvPr>
          <p:cNvGraphicFramePr>
            <a:graphicFrameLocks noGrp="1" noDrilldown="1" noMove="1" noResize="1"/>
          </p:cNvGraphicFramePr>
          <p:nvPr>
            <p:extLst>
              <p:ext uri="{D42A27DB-BD31-4B8C-83A1-F6EECF244321}">
                <p14:modId xmlns:p14="http://schemas.microsoft.com/office/powerpoint/2010/main" val="3876601915"/>
              </p:ext>
            </p:extLst>
          </p:nvPr>
        </p:nvGraphicFramePr>
        <p:xfrm>
          <a:off x="1023043" y="1555432"/>
          <a:ext cx="11168958" cy="4246654"/>
        </p:xfrm>
        <a:graphic>
          <a:graphicData uri="http://schemas.openxmlformats.org/drawingml/2006/table">
            <a:tbl>
              <a:tblPr firstRow="1" bandRow="1">
                <a:tableStyleId>{5C22544A-7EE6-4342-B048-85BDC9FD1C3A}</a:tableStyleId>
              </a:tblPr>
              <a:tblGrid>
                <a:gridCol w="1861493">
                  <a:extLst>
                    <a:ext uri="{9D8B030D-6E8A-4147-A177-3AD203B41FA5}">
                      <a16:colId xmlns:a16="http://schemas.microsoft.com/office/drawing/2014/main" val="3971915224"/>
                    </a:ext>
                  </a:extLst>
                </a:gridCol>
                <a:gridCol w="1861493">
                  <a:extLst>
                    <a:ext uri="{9D8B030D-6E8A-4147-A177-3AD203B41FA5}">
                      <a16:colId xmlns:a16="http://schemas.microsoft.com/office/drawing/2014/main" val="1873231787"/>
                    </a:ext>
                  </a:extLst>
                </a:gridCol>
                <a:gridCol w="1861493">
                  <a:extLst>
                    <a:ext uri="{9D8B030D-6E8A-4147-A177-3AD203B41FA5}">
                      <a16:colId xmlns:a16="http://schemas.microsoft.com/office/drawing/2014/main" val="3787177086"/>
                    </a:ext>
                  </a:extLst>
                </a:gridCol>
                <a:gridCol w="1861493">
                  <a:extLst>
                    <a:ext uri="{9D8B030D-6E8A-4147-A177-3AD203B41FA5}">
                      <a16:colId xmlns:a16="http://schemas.microsoft.com/office/drawing/2014/main" val="1176260339"/>
                    </a:ext>
                  </a:extLst>
                </a:gridCol>
                <a:gridCol w="1861493">
                  <a:extLst>
                    <a:ext uri="{9D8B030D-6E8A-4147-A177-3AD203B41FA5}">
                      <a16:colId xmlns:a16="http://schemas.microsoft.com/office/drawing/2014/main" val="1256814952"/>
                    </a:ext>
                  </a:extLst>
                </a:gridCol>
                <a:gridCol w="1861493">
                  <a:extLst>
                    <a:ext uri="{9D8B030D-6E8A-4147-A177-3AD203B41FA5}">
                      <a16:colId xmlns:a16="http://schemas.microsoft.com/office/drawing/2014/main" val="1141802037"/>
                    </a:ext>
                  </a:extLst>
                </a:gridCol>
              </a:tblGrid>
              <a:tr h="542060">
                <a:tc>
                  <a:txBody>
                    <a:bodyPr/>
                    <a:lstStyle/>
                    <a:p>
                      <a:pPr algn="ctr"/>
                      <a:r>
                        <a:rPr lang="en-US" dirty="0"/>
                        <a:t>Gauze</a:t>
                      </a:r>
                    </a:p>
                  </a:txBody>
                  <a:tcPr anchor="ctr"/>
                </a:tc>
                <a:tc>
                  <a:txBody>
                    <a:bodyPr/>
                    <a:lstStyle/>
                    <a:p>
                      <a:pPr algn="ctr"/>
                      <a:r>
                        <a:rPr lang="en-US" dirty="0"/>
                        <a:t>Impregnated Gauze</a:t>
                      </a:r>
                    </a:p>
                  </a:txBody>
                  <a:tcPr anchor="ctr"/>
                </a:tc>
                <a:tc>
                  <a:txBody>
                    <a:bodyPr/>
                    <a:lstStyle/>
                    <a:p>
                      <a:pPr algn="ctr"/>
                      <a:r>
                        <a:rPr lang="en-US" dirty="0"/>
                        <a:t>Films</a:t>
                      </a:r>
                    </a:p>
                  </a:txBody>
                  <a:tcPr anchor="ctr"/>
                </a:tc>
                <a:tc>
                  <a:txBody>
                    <a:bodyPr/>
                    <a:lstStyle/>
                    <a:p>
                      <a:pPr algn="ctr"/>
                      <a:r>
                        <a:rPr lang="en-US" dirty="0"/>
                        <a:t>Hydrogel</a:t>
                      </a:r>
                    </a:p>
                  </a:txBody>
                  <a:tcPr anchor="ctr"/>
                </a:tc>
                <a:tc>
                  <a:txBody>
                    <a:bodyPr/>
                    <a:lstStyle/>
                    <a:p>
                      <a:pPr algn="ctr"/>
                      <a:r>
                        <a:rPr lang="en-US" dirty="0"/>
                        <a:t>Foam</a:t>
                      </a:r>
                    </a:p>
                  </a:txBody>
                  <a:tcPr anchor="ctr"/>
                </a:tc>
                <a:tc>
                  <a:txBody>
                    <a:bodyPr/>
                    <a:lstStyle/>
                    <a:p>
                      <a:pPr algn="ctr"/>
                      <a:r>
                        <a:rPr lang="en-US" dirty="0"/>
                        <a:t>Hydrocolloid</a:t>
                      </a:r>
                    </a:p>
                  </a:txBody>
                  <a:tcPr anchor="ctr"/>
                </a:tc>
                <a:extLst>
                  <a:ext uri="{0D108BD9-81ED-4DB2-BD59-A6C34878D82A}">
                    <a16:rowId xmlns:a16="http://schemas.microsoft.com/office/drawing/2014/main" val="935733957"/>
                  </a:ext>
                </a:extLst>
              </a:tr>
              <a:tr h="3040517">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606873521"/>
                  </a:ext>
                </a:extLst>
              </a:tr>
              <a:tr h="566057">
                <a:tc>
                  <a:txBody>
                    <a:bodyPr/>
                    <a:lstStyle/>
                    <a:p>
                      <a:pPr algn="ctr"/>
                      <a:r>
                        <a:rPr lang="en-US" sz="2000" b="1" dirty="0"/>
                        <a:t>Least occlusive</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r>
                        <a:rPr lang="en-US" sz="2000" b="1" dirty="0"/>
                        <a:t>Most occlusive</a:t>
                      </a:r>
                    </a:p>
                  </a:txBody>
                  <a:tcPr anchor="ctr"/>
                </a:tc>
                <a:extLst>
                  <a:ext uri="{0D108BD9-81ED-4DB2-BD59-A6C34878D82A}">
                    <a16:rowId xmlns:a16="http://schemas.microsoft.com/office/drawing/2014/main" val="1902839452"/>
                  </a:ext>
                </a:extLst>
              </a:tr>
            </a:tbl>
          </a:graphicData>
        </a:graphic>
      </p:graphicFrame>
      <p:pic>
        <p:nvPicPr>
          <p:cNvPr id="3074" name="Picture 2">
            <a:extLst>
              <a:ext uri="{FF2B5EF4-FFF2-40B4-BE49-F238E27FC236}">
                <a16:creationId xmlns:a16="http://schemas.microsoft.com/office/drawing/2014/main" id="{26845795-44A8-F388-08C5-DE596B25B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329" y="2862861"/>
            <a:ext cx="1545772" cy="15457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B4785F5-D352-9D1E-2A15-A26F4F72BCA6}"/>
              </a:ext>
            </a:extLst>
          </p:cNvPr>
          <p:cNvPicPr>
            <a:picLocks noChangeAspect="1"/>
          </p:cNvPicPr>
          <p:nvPr/>
        </p:nvPicPr>
        <p:blipFill>
          <a:blip r:embed="rId5"/>
          <a:stretch>
            <a:fillRect/>
          </a:stretch>
        </p:blipFill>
        <p:spPr>
          <a:xfrm>
            <a:off x="2973984" y="2726110"/>
            <a:ext cx="1600200" cy="1819275"/>
          </a:xfrm>
          <a:prstGeom prst="rect">
            <a:avLst/>
          </a:prstGeom>
        </p:spPr>
      </p:pic>
      <p:pic>
        <p:nvPicPr>
          <p:cNvPr id="22" name="Picture 21">
            <a:extLst>
              <a:ext uri="{FF2B5EF4-FFF2-40B4-BE49-F238E27FC236}">
                <a16:creationId xmlns:a16="http://schemas.microsoft.com/office/drawing/2014/main" id="{6648D280-E645-1CCC-A49C-50021934D41A}"/>
              </a:ext>
            </a:extLst>
          </p:cNvPr>
          <p:cNvPicPr>
            <a:picLocks noChangeAspect="1"/>
          </p:cNvPicPr>
          <p:nvPr/>
        </p:nvPicPr>
        <p:blipFill>
          <a:blip r:embed="rId6"/>
          <a:stretch>
            <a:fillRect/>
          </a:stretch>
        </p:blipFill>
        <p:spPr>
          <a:xfrm>
            <a:off x="4836398" y="2791085"/>
            <a:ext cx="1738115" cy="1689326"/>
          </a:xfrm>
          <a:prstGeom prst="rect">
            <a:avLst/>
          </a:prstGeom>
        </p:spPr>
      </p:pic>
      <p:pic>
        <p:nvPicPr>
          <p:cNvPr id="24" name="Picture 23">
            <a:extLst>
              <a:ext uri="{FF2B5EF4-FFF2-40B4-BE49-F238E27FC236}">
                <a16:creationId xmlns:a16="http://schemas.microsoft.com/office/drawing/2014/main" id="{075D0646-4A3F-7D48-0729-CC770578806C}"/>
              </a:ext>
            </a:extLst>
          </p:cNvPr>
          <p:cNvPicPr>
            <a:picLocks noChangeAspect="1"/>
          </p:cNvPicPr>
          <p:nvPr/>
        </p:nvPicPr>
        <p:blipFill>
          <a:blip r:embed="rId7"/>
          <a:stretch>
            <a:fillRect/>
          </a:stretch>
        </p:blipFill>
        <p:spPr>
          <a:xfrm>
            <a:off x="6781702" y="2907086"/>
            <a:ext cx="1428750" cy="1457325"/>
          </a:xfrm>
          <a:prstGeom prst="rect">
            <a:avLst/>
          </a:prstGeom>
        </p:spPr>
      </p:pic>
      <p:pic>
        <p:nvPicPr>
          <p:cNvPr id="26" name="Picture 25">
            <a:extLst>
              <a:ext uri="{FF2B5EF4-FFF2-40B4-BE49-F238E27FC236}">
                <a16:creationId xmlns:a16="http://schemas.microsoft.com/office/drawing/2014/main" id="{0779B178-CC1A-F759-C200-BEBE44ED9C96}"/>
              </a:ext>
            </a:extLst>
          </p:cNvPr>
          <p:cNvPicPr>
            <a:picLocks noChangeAspect="1"/>
          </p:cNvPicPr>
          <p:nvPr/>
        </p:nvPicPr>
        <p:blipFill>
          <a:blip r:embed="rId8"/>
          <a:stretch>
            <a:fillRect/>
          </a:stretch>
        </p:blipFill>
        <p:spPr>
          <a:xfrm>
            <a:off x="8586729" y="2310187"/>
            <a:ext cx="1615530" cy="1325563"/>
          </a:xfrm>
          <a:prstGeom prst="rect">
            <a:avLst/>
          </a:prstGeom>
        </p:spPr>
      </p:pic>
      <p:pic>
        <p:nvPicPr>
          <p:cNvPr id="28" name="Picture 27">
            <a:extLst>
              <a:ext uri="{FF2B5EF4-FFF2-40B4-BE49-F238E27FC236}">
                <a16:creationId xmlns:a16="http://schemas.microsoft.com/office/drawing/2014/main" id="{EE649E39-C799-6AAB-BFAA-EDCE3EDC7F16}"/>
              </a:ext>
            </a:extLst>
          </p:cNvPr>
          <p:cNvPicPr>
            <a:picLocks noChangeAspect="1"/>
          </p:cNvPicPr>
          <p:nvPr/>
        </p:nvPicPr>
        <p:blipFill>
          <a:blip r:embed="rId9"/>
          <a:stretch>
            <a:fillRect/>
          </a:stretch>
        </p:blipFill>
        <p:spPr>
          <a:xfrm>
            <a:off x="8624829" y="3746387"/>
            <a:ext cx="1488990" cy="1448679"/>
          </a:xfrm>
          <a:prstGeom prst="rect">
            <a:avLst/>
          </a:prstGeom>
        </p:spPr>
      </p:pic>
      <p:pic>
        <p:nvPicPr>
          <p:cNvPr id="30" name="Picture 29">
            <a:extLst>
              <a:ext uri="{FF2B5EF4-FFF2-40B4-BE49-F238E27FC236}">
                <a16:creationId xmlns:a16="http://schemas.microsoft.com/office/drawing/2014/main" id="{D947AF5D-8E6C-C4F6-788C-49619148C85C}"/>
              </a:ext>
            </a:extLst>
          </p:cNvPr>
          <p:cNvPicPr>
            <a:picLocks noChangeAspect="1"/>
          </p:cNvPicPr>
          <p:nvPr/>
        </p:nvPicPr>
        <p:blipFill>
          <a:blip r:embed="rId10"/>
          <a:stretch>
            <a:fillRect/>
          </a:stretch>
        </p:blipFill>
        <p:spPr>
          <a:xfrm>
            <a:off x="10417970" y="2880047"/>
            <a:ext cx="1615530" cy="1511405"/>
          </a:xfrm>
          <a:prstGeom prst="rect">
            <a:avLst/>
          </a:prstGeom>
        </p:spPr>
      </p:pic>
      <p:sp>
        <p:nvSpPr>
          <p:cNvPr id="36" name="Arrow: Right 35">
            <a:extLst>
              <a:ext uri="{FF2B5EF4-FFF2-40B4-BE49-F238E27FC236}">
                <a16:creationId xmlns:a16="http://schemas.microsoft.com/office/drawing/2014/main" id="{1BD857FA-F010-686A-9303-372AB03C4CE8}"/>
              </a:ext>
            </a:extLst>
          </p:cNvPr>
          <p:cNvSpPr/>
          <p:nvPr/>
        </p:nvSpPr>
        <p:spPr>
          <a:xfrm>
            <a:off x="6962237" y="5253867"/>
            <a:ext cx="1023044" cy="462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Right 1">
            <a:extLst>
              <a:ext uri="{FF2B5EF4-FFF2-40B4-BE49-F238E27FC236}">
                <a16:creationId xmlns:a16="http://schemas.microsoft.com/office/drawing/2014/main" id="{EAD33474-AB23-C1F9-E153-0454AC2B6AF2}"/>
              </a:ext>
            </a:extLst>
          </p:cNvPr>
          <p:cNvSpPr/>
          <p:nvPr/>
        </p:nvSpPr>
        <p:spPr>
          <a:xfrm>
            <a:off x="8817096" y="5267477"/>
            <a:ext cx="1023044" cy="462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82DAD1C8-3128-9687-ECF2-E41FC4094783}"/>
              </a:ext>
            </a:extLst>
          </p:cNvPr>
          <p:cNvSpPr/>
          <p:nvPr/>
        </p:nvSpPr>
        <p:spPr>
          <a:xfrm>
            <a:off x="5107378" y="5253867"/>
            <a:ext cx="1023044" cy="462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C9BE6C6E-F01F-2E26-1929-F69F4F0BFD4F}"/>
              </a:ext>
            </a:extLst>
          </p:cNvPr>
          <p:cNvSpPr/>
          <p:nvPr/>
        </p:nvSpPr>
        <p:spPr>
          <a:xfrm>
            <a:off x="3404919" y="5253867"/>
            <a:ext cx="1023044" cy="462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E6697C36-4AA9-A5B2-7AAB-3488A77188FA}"/>
              </a:ext>
            </a:extLst>
          </p:cNvPr>
          <p:cNvSpPr>
            <a:spLocks noGrp="1"/>
          </p:cNvSpPr>
          <p:nvPr>
            <p:ph type="sldNum" sz="quarter" idx="12"/>
          </p:nvPr>
        </p:nvSpPr>
        <p:spPr/>
        <p:txBody>
          <a:bodyPr/>
          <a:lstStyle/>
          <a:p>
            <a:fld id="{AEFDDBC0-5BE7-49FF-AB0E-EA720F035F29}" type="slidenum">
              <a:rPr lang="en-US" smtClean="0"/>
              <a:t>40</a:t>
            </a:fld>
            <a:endParaRPr lang="en-US" dirty="0"/>
          </a:p>
        </p:txBody>
      </p:sp>
      <p:sp>
        <p:nvSpPr>
          <p:cNvPr id="6" name="Footer Placeholder 1">
            <a:extLst>
              <a:ext uri="{FF2B5EF4-FFF2-40B4-BE49-F238E27FC236}">
                <a16:creationId xmlns:a16="http://schemas.microsoft.com/office/drawing/2014/main" id="{96BAFEDA-66CF-9576-4CE3-C454B21396F8}"/>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254000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9">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346EB41-C8BF-C756-E628-23BC37BAE270}"/>
              </a:ext>
            </a:extLst>
          </p:cNvPr>
          <p:cNvPicPr>
            <a:picLocks noGrp="1" noRot="1" noChangeAspect="1" noMove="1" noResize="1" noEditPoints="1" noAdjustHandles="1" noChangeArrowheads="1" noChangeShapeType="1" noCrop="1"/>
          </p:cNvPicPr>
          <p:nvPr/>
        </p:nvPicPr>
        <p:blipFill rotWithShape="1">
          <a:blip r:embed="rId3"/>
          <a:srcRect t="2902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3" name="Picture 12">
            <a:extLst>
              <a:ext uri="{FF2B5EF4-FFF2-40B4-BE49-F238E27FC236}">
                <a16:creationId xmlns:a16="http://schemas.microsoft.com/office/drawing/2014/main" id="{A3184A8B-AAB5-3FA1-95B6-2C1DC4C546F6}"/>
              </a:ext>
            </a:extLst>
          </p:cNvPr>
          <p:cNvPicPr>
            <a:picLocks noGrp="1" noRot="1" noChangeAspect="1" noMove="1" noResize="1" noEditPoints="1" noAdjustHandles="1" noChangeArrowheads="1" noChangeShapeType="1" noCrop="1"/>
          </p:cNvPicPr>
          <p:nvPr/>
        </p:nvPicPr>
        <p:blipFill rotWithShape="1">
          <a:blip r:embed="rId4"/>
          <a:srcRect r="2428" b="4"/>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0" name="Picture 9">
            <a:extLst>
              <a:ext uri="{FF2B5EF4-FFF2-40B4-BE49-F238E27FC236}">
                <a16:creationId xmlns:a16="http://schemas.microsoft.com/office/drawing/2014/main" id="{18FF0EB1-15A0-186B-4794-6EAFCE9405D8}"/>
              </a:ext>
            </a:extLst>
          </p:cNvPr>
          <p:cNvPicPr>
            <a:picLocks noGrp="1" noRot="1" noChangeAspect="1" noMove="1" noResize="1" noEditPoints="1" noAdjustHandles="1" noChangeArrowheads="1" noChangeShapeType="1" noCrop="1"/>
          </p:cNvPicPr>
          <p:nvPr/>
        </p:nvPicPr>
        <p:blipFill rotWithShape="1">
          <a:blip r:embed="rId5"/>
          <a:srcRect t="9023" r="2" b="9008"/>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5" name="Freeform: Shape 21">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6" name="Freeform: Shape 23">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448055" y="685800"/>
            <a:ext cx="3138517" cy="1325563"/>
          </a:xfrm>
        </p:spPr>
        <p:txBody>
          <a:bodyPr vert="horz" lIns="91440" tIns="45720" rIns="91440" bIns="45720" rtlCol="0" anchor="ctr">
            <a:normAutofit/>
          </a:bodyPr>
          <a:lstStyle/>
          <a:p>
            <a:pPr algn="ctr"/>
            <a:r>
              <a:rPr lang="en-US" sz="3600" b="1" kern="1200" dirty="0">
                <a:solidFill>
                  <a:schemeClr val="accent5">
                    <a:lumMod val="50000"/>
                  </a:schemeClr>
                </a:solidFill>
                <a:latin typeface="+mj-lt"/>
                <a:ea typeface="+mj-ea"/>
                <a:cs typeface="+mj-cs"/>
              </a:rPr>
              <a:t>Other Dressings</a:t>
            </a:r>
          </a:p>
        </p:txBody>
      </p:sp>
      <p:sp>
        <p:nvSpPr>
          <p:cNvPr id="37" name="Rectangle 25">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27">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AF07DE95-1818-34C2-149D-08891574667C}"/>
              </a:ext>
            </a:extLst>
          </p:cNvPr>
          <p:cNvSpPr>
            <a:spLocks noGrp="1" noRot="1" noMove="1" noResize="1" noEditPoints="1" noAdjustHandles="1" noChangeArrowheads="1" noChangeShapeType="1"/>
          </p:cNvSpPr>
          <p:nvPr>
            <p:ph sz="quarter" idx="4"/>
          </p:nvPr>
        </p:nvSpPr>
        <p:spPr>
          <a:xfrm>
            <a:off x="448055" y="2258568"/>
            <a:ext cx="3340173" cy="3913632"/>
          </a:xfrm>
        </p:spPr>
        <p:txBody>
          <a:bodyPr vert="horz" lIns="91440" tIns="45720" rIns="91440" bIns="45720" rtlCol="0">
            <a:normAutofit/>
          </a:bodyPr>
          <a:lstStyle/>
          <a:p>
            <a:r>
              <a:rPr lang="en-US" sz="2400" dirty="0">
                <a:latin typeface="Arial" panose="020B0604020202020204" pitchFamily="34" charset="0"/>
                <a:cs typeface="Arial" panose="020B0604020202020204" pitchFamily="34" charset="0"/>
              </a:rPr>
              <a:t>Alginates</a:t>
            </a:r>
          </a:p>
          <a:p>
            <a:r>
              <a:rPr lang="en-US" sz="2400" dirty="0">
                <a:latin typeface="Arial" panose="020B0604020202020204" pitchFamily="34" charset="0"/>
                <a:cs typeface="Arial" panose="020B0604020202020204" pitchFamily="34" charset="0"/>
              </a:rPr>
              <a:t>Composite</a:t>
            </a:r>
          </a:p>
          <a:p>
            <a:r>
              <a:rPr lang="en-US" sz="2400" dirty="0">
                <a:latin typeface="Arial" panose="020B0604020202020204" pitchFamily="34" charset="0"/>
                <a:cs typeface="Arial" panose="020B0604020202020204" pitchFamily="34" charset="0"/>
              </a:rPr>
              <a:t>Antimicrobials- silver, cadexomer iodine, hydrofera blue, medihoney</a:t>
            </a:r>
          </a:p>
          <a:p>
            <a:r>
              <a:rPr lang="en-US" sz="2400" dirty="0">
                <a:latin typeface="Arial" panose="020B0604020202020204" pitchFamily="34" charset="0"/>
                <a:cs typeface="Arial" panose="020B0604020202020204" pitchFamily="34" charset="0"/>
              </a:rPr>
              <a:t>Wound fillers</a:t>
            </a:r>
          </a:p>
          <a:p>
            <a:r>
              <a:rPr lang="en-US" sz="2400" dirty="0">
                <a:latin typeface="Arial" panose="020B0604020202020204" pitchFamily="34" charset="0"/>
                <a:cs typeface="Arial" panose="020B0604020202020204" pitchFamily="34" charset="0"/>
              </a:rPr>
              <a:t>Unna boot, NPWT (VAC), antimicrobials</a:t>
            </a:r>
          </a:p>
        </p:txBody>
      </p:sp>
      <p:pic>
        <p:nvPicPr>
          <p:cNvPr id="15" name="Picture 14">
            <a:extLst>
              <a:ext uri="{FF2B5EF4-FFF2-40B4-BE49-F238E27FC236}">
                <a16:creationId xmlns:a16="http://schemas.microsoft.com/office/drawing/2014/main" id="{55BF3651-339E-7C74-5599-F381B77C2E43}"/>
              </a:ext>
            </a:extLst>
          </p:cNvPr>
          <p:cNvPicPr>
            <a:picLocks noGrp="1" noRot="1" noChangeAspect="1" noMove="1" noResize="1" noEditPoints="1" noAdjustHandles="1" noChangeArrowheads="1" noChangeShapeType="1" noCrop="1"/>
          </p:cNvPicPr>
          <p:nvPr/>
        </p:nvPicPr>
        <p:blipFill rotWithShape="1">
          <a:blip r:embed="rId6"/>
          <a:srcRect t="13241" r="-3" b="2956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3" name="Slide Number Placeholder 2">
            <a:extLst>
              <a:ext uri="{FF2B5EF4-FFF2-40B4-BE49-F238E27FC236}">
                <a16:creationId xmlns:a16="http://schemas.microsoft.com/office/drawing/2014/main" id="{A8A14268-15F9-7278-28A9-9A9E5CB533D0}"/>
              </a:ext>
            </a:extLst>
          </p:cNvPr>
          <p:cNvSpPr>
            <a:spLocks noGrp="1"/>
          </p:cNvSpPr>
          <p:nvPr>
            <p:ph type="sldNum" sz="quarter" idx="12"/>
          </p:nvPr>
        </p:nvSpPr>
        <p:spPr/>
        <p:txBody>
          <a:bodyPr/>
          <a:lstStyle/>
          <a:p>
            <a:fld id="{AEFDDBC0-5BE7-49FF-AB0E-EA720F035F29}" type="slidenum">
              <a:rPr lang="en-US" smtClean="0"/>
              <a:t>41</a:t>
            </a:fld>
            <a:endParaRPr lang="en-US" dirty="0"/>
          </a:p>
        </p:txBody>
      </p:sp>
    </p:spTree>
    <p:extLst>
      <p:ext uri="{BB962C8B-B14F-4D97-AF65-F5344CB8AC3E}">
        <p14:creationId xmlns:p14="http://schemas.microsoft.com/office/powerpoint/2010/main" val="1478751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A09839C-6FB1-0013-C638-FE5CCD58F3FF}"/>
              </a:ext>
            </a:extLst>
          </p:cNvPr>
          <p:cNvSpPr>
            <a:spLocks noGrp="1" noRot="1" noMove="1" noResize="1" noEditPoints="1" noAdjustHandles="1" noChangeArrowheads="1" noChangeShapeType="1"/>
          </p:cNvSpPr>
          <p:nvPr>
            <p:ph idx="1"/>
          </p:nvPr>
        </p:nvSpPr>
        <p:spPr>
          <a:xfrm>
            <a:off x="1278046" y="1417395"/>
            <a:ext cx="10655904" cy="4931976"/>
          </a:xfrm>
          <a:solidFill>
            <a:schemeClr val="bg1"/>
          </a:solidFill>
        </p:spPr>
        <p:txBody>
          <a:bodyPr numCol="1">
            <a:normAutofit fontScale="92500" lnSpcReduction="20000"/>
          </a:bodyPr>
          <a:lstStyle/>
          <a:p>
            <a:r>
              <a:rPr lang="en-US" dirty="0">
                <a:latin typeface="Arial" panose="020B0604020202020204" pitchFamily="34" charset="0"/>
                <a:cs typeface="Arial" panose="020B0604020202020204" pitchFamily="34" charset="0"/>
              </a:rPr>
              <a:t>What does 100% epithelialized mean?</a:t>
            </a:r>
          </a:p>
          <a:p>
            <a:pPr lvl="1"/>
            <a:r>
              <a:rPr lang="en-US" dirty="0">
                <a:latin typeface="Arial" panose="020B0604020202020204" pitchFamily="34" charset="0"/>
                <a:cs typeface="Arial" panose="020B0604020202020204" pitchFamily="34" charset="0"/>
              </a:rPr>
              <a:t>The wound is completely covered with new epithelial tissue (a thin, pink, fragile layer of skin cells) and there is no open area, drainage, or scab/eschar.</a:t>
            </a:r>
          </a:p>
          <a:p>
            <a:pPr lvl="1"/>
            <a:r>
              <a:rPr lang="en-US" dirty="0">
                <a:latin typeface="Arial" panose="020B0604020202020204" pitchFamily="34" charset="0"/>
                <a:cs typeface="Arial" panose="020B0604020202020204" pitchFamily="34" charset="0"/>
              </a:rPr>
              <a:t>Final stage of wound healing</a:t>
            </a:r>
          </a:p>
          <a:p>
            <a:pPr lvl="1"/>
            <a:r>
              <a:rPr lang="en-US" b="1" i="1" dirty="0">
                <a:solidFill>
                  <a:schemeClr val="accent1">
                    <a:lumMod val="75000"/>
                  </a:schemeClr>
                </a:solidFill>
                <a:latin typeface="Arial" panose="020B0604020202020204" pitchFamily="34" charset="0"/>
                <a:cs typeface="Arial" panose="020B0604020202020204" pitchFamily="34" charset="0"/>
              </a:rPr>
              <a:t>New epithelium is fragile and at risk for breakdown for 30 days; patient/caregiver teaching should include protecting the site from friction/trauma.</a:t>
            </a:r>
          </a:p>
          <a:p>
            <a:r>
              <a:rPr lang="en-US" dirty="0">
                <a:latin typeface="Arial" panose="020B0604020202020204" pitchFamily="34" charset="0"/>
                <a:cs typeface="Arial" panose="020B0604020202020204" pitchFamily="34" charset="0"/>
              </a:rPr>
              <a:t>When do we “resolve” a wound in Epic</a:t>
            </a:r>
          </a:p>
          <a:p>
            <a:pPr lvl="1"/>
            <a:r>
              <a:rPr lang="en-US" dirty="0">
                <a:latin typeface="Arial" panose="020B0604020202020204" pitchFamily="34" charset="0"/>
                <a:cs typeface="Arial" panose="020B0604020202020204" pitchFamily="34" charset="0"/>
              </a:rPr>
              <a:t>Once epithelialized or 30 days after epithelialization if surgical wound</a:t>
            </a:r>
          </a:p>
          <a:p>
            <a:r>
              <a:rPr lang="en-US" dirty="0">
                <a:latin typeface="Arial" panose="020B0604020202020204" pitchFamily="34" charset="0"/>
                <a:cs typeface="Arial" panose="020B0604020202020204" pitchFamily="34" charset="0"/>
              </a:rPr>
              <a:t>Wound is “Not observable”, if covered by non-removable dressing.</a:t>
            </a:r>
          </a:p>
          <a:p>
            <a:r>
              <a:rPr lang="en-US" dirty="0">
                <a:latin typeface="Arial" panose="020B0604020202020204" pitchFamily="34" charset="0"/>
                <a:cs typeface="Arial" panose="020B0604020202020204" pitchFamily="34" charset="0"/>
              </a:rPr>
              <a:t>Be sure to pull through wounds and IVs from hospital using Rover</a:t>
            </a:r>
          </a:p>
          <a:p>
            <a:pPr lvl="1"/>
            <a:r>
              <a:rPr lang="en-US" dirty="0">
                <a:latin typeface="Arial" panose="020B0604020202020204" pitchFamily="34" charset="0"/>
                <a:cs typeface="Arial" panose="020B0604020202020204" pitchFamily="34" charset="0"/>
              </a:rPr>
              <a:t>Open in Rover during visit and document something, then sync in Remote Client</a:t>
            </a:r>
          </a:p>
          <a:p>
            <a:r>
              <a:rPr lang="en-US" dirty="0">
                <a:latin typeface="Arial" panose="020B0604020202020204" pitchFamily="34" charset="0"/>
                <a:cs typeface="Arial" panose="020B0604020202020204" pitchFamily="34" charset="0"/>
              </a:rPr>
              <a:t>Resources on hhvna website, Wound/Ostomy button: VAC, PICO, Braden scale, OASIS guidelines</a:t>
            </a:r>
          </a:p>
        </p:txBody>
      </p:sp>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1168445" y="221158"/>
            <a:ext cx="10359525" cy="1010875"/>
          </a:xfrm>
        </p:spPr>
        <p:txBody>
          <a:bodyPr anchor="b">
            <a:normAutofit/>
          </a:bodyPr>
          <a:lstStyle/>
          <a:p>
            <a:pPr algn="ctr"/>
            <a:r>
              <a:rPr lang="en-US" sz="5400" b="1" dirty="0">
                <a:solidFill>
                  <a:schemeClr val="accent5">
                    <a:lumMod val="50000"/>
                  </a:schemeClr>
                </a:solidFill>
              </a:rPr>
              <a:t>Other points… </a:t>
            </a:r>
            <a:endParaRPr lang="en-US" sz="5400" dirty="0">
              <a:solidFill>
                <a:schemeClr val="accent5">
                  <a:lumMod val="50000"/>
                </a:schemeClr>
              </a:solidFill>
            </a:endParaRPr>
          </a:p>
        </p:txBody>
      </p:sp>
      <p:pic>
        <p:nvPicPr>
          <p:cNvPr id="9" name="Picture 8">
            <a:extLst>
              <a:ext uri="{FF2B5EF4-FFF2-40B4-BE49-F238E27FC236}">
                <a16:creationId xmlns:a16="http://schemas.microsoft.com/office/drawing/2014/main" id="{322ACE00-CDD3-44FA-30A4-3247DDEFCE61}"/>
              </a:ext>
            </a:extLst>
          </p:cNvPr>
          <p:cNvPicPr>
            <a:picLocks noChangeAspect="1"/>
          </p:cNvPicPr>
          <p:nvPr/>
        </p:nvPicPr>
        <p:blipFill>
          <a:blip r:embed="rId3"/>
          <a:stretch>
            <a:fillRect/>
          </a:stretch>
        </p:blipFill>
        <p:spPr>
          <a:xfrm>
            <a:off x="1" y="-13959"/>
            <a:ext cx="1023044" cy="6871959"/>
          </a:xfrm>
          <a:prstGeom prst="rect">
            <a:avLst/>
          </a:prstGeom>
        </p:spPr>
      </p:pic>
      <p:sp>
        <p:nvSpPr>
          <p:cNvPr id="3" name="Slide Number Placeholder 2">
            <a:extLst>
              <a:ext uri="{FF2B5EF4-FFF2-40B4-BE49-F238E27FC236}">
                <a16:creationId xmlns:a16="http://schemas.microsoft.com/office/drawing/2014/main" id="{0DF93DC6-06C8-0709-2952-6FE62F29B236}"/>
              </a:ext>
            </a:extLst>
          </p:cNvPr>
          <p:cNvSpPr>
            <a:spLocks noGrp="1"/>
          </p:cNvSpPr>
          <p:nvPr>
            <p:ph type="sldNum" sz="quarter" idx="12"/>
          </p:nvPr>
        </p:nvSpPr>
        <p:spPr/>
        <p:txBody>
          <a:bodyPr/>
          <a:lstStyle/>
          <a:p>
            <a:fld id="{AEFDDBC0-5BE7-49FF-AB0E-EA720F035F29}" type="slidenum">
              <a:rPr lang="en-US" smtClean="0"/>
              <a:t>42</a:t>
            </a:fld>
            <a:endParaRPr lang="en-US" dirty="0"/>
          </a:p>
        </p:txBody>
      </p:sp>
      <p:sp>
        <p:nvSpPr>
          <p:cNvPr id="2" name="Footer Placeholder 1">
            <a:extLst>
              <a:ext uri="{FF2B5EF4-FFF2-40B4-BE49-F238E27FC236}">
                <a16:creationId xmlns:a16="http://schemas.microsoft.com/office/drawing/2014/main" id="{419AE6B7-79DC-3588-7273-5B7BEA311CBE}"/>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775872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A09839C-6FB1-0013-C638-FE5CCD58F3FF}"/>
              </a:ext>
            </a:extLst>
          </p:cNvPr>
          <p:cNvSpPr>
            <a:spLocks noGrp="1" noRot="1" noMove="1" noResize="1" noEditPoints="1" noAdjustHandles="1" noChangeArrowheads="1" noChangeShapeType="1"/>
          </p:cNvSpPr>
          <p:nvPr>
            <p:ph idx="1"/>
          </p:nvPr>
        </p:nvSpPr>
        <p:spPr>
          <a:xfrm>
            <a:off x="1223013" y="1483090"/>
            <a:ext cx="10765970" cy="4931976"/>
          </a:xfrm>
          <a:solidFill>
            <a:schemeClr val="bg1"/>
          </a:solidFill>
        </p:spPr>
        <p:txBody>
          <a:bodyPr numCol="1">
            <a:normAutofit/>
          </a:bodyPr>
          <a:lstStyle/>
          <a:p>
            <a:pPr>
              <a:spcBef>
                <a:spcPts val="600"/>
              </a:spcBef>
            </a:pPr>
            <a:r>
              <a:rPr lang="en-US" dirty="0">
                <a:latin typeface="Arial" panose="020B0604020202020204" pitchFamily="34" charset="0"/>
                <a:cs typeface="Arial" panose="020B0604020202020204" pitchFamily="34" charset="0"/>
              </a:rPr>
              <a:t>Common Wounds:</a:t>
            </a:r>
          </a:p>
          <a:p>
            <a:pPr lvl="1">
              <a:spcBef>
                <a:spcPts val="600"/>
              </a:spcBef>
            </a:pPr>
            <a:r>
              <a:rPr lang="en-US" dirty="0">
                <a:latin typeface="Arial" panose="020B0604020202020204" pitchFamily="34" charset="0"/>
                <a:cs typeface="Arial" panose="020B0604020202020204" pitchFamily="34" charset="0"/>
              </a:rPr>
              <a:t>Pressure injuries, skin tears, venous, arterial, diabetic</a:t>
            </a:r>
          </a:p>
          <a:p>
            <a:pPr>
              <a:spcBef>
                <a:spcPts val="600"/>
              </a:spcBef>
            </a:pPr>
            <a:r>
              <a:rPr lang="en-US" dirty="0">
                <a:latin typeface="Arial" panose="020B0604020202020204" pitchFamily="34" charset="0"/>
                <a:cs typeface="Arial" panose="020B0604020202020204" pitchFamily="34" charset="0"/>
              </a:rPr>
              <a:t>Focus on:</a:t>
            </a:r>
          </a:p>
          <a:p>
            <a:pPr lvl="1">
              <a:spcBef>
                <a:spcPts val="600"/>
              </a:spcBef>
            </a:pPr>
            <a:r>
              <a:rPr lang="en-US" dirty="0">
                <a:latin typeface="Arial" panose="020B0604020202020204" pitchFamily="34" charset="0"/>
                <a:cs typeface="Arial" panose="020B0604020202020204" pitchFamily="34" charset="0"/>
              </a:rPr>
              <a:t>Managing drainage, odor, pain; In hospice, odor control is prioritized in alignment with patient comfort and dignity, even when wound closure is not a goal</a:t>
            </a:r>
          </a:p>
          <a:p>
            <a:pPr lvl="1">
              <a:spcBef>
                <a:spcPts val="600"/>
              </a:spcBef>
            </a:pPr>
            <a:r>
              <a:rPr lang="en-US" dirty="0">
                <a:latin typeface="Arial" panose="020B0604020202020204" pitchFamily="34" charset="0"/>
                <a:cs typeface="Arial" panose="020B0604020202020204" pitchFamily="34" charset="0"/>
              </a:rPr>
              <a:t>Preventing infection</a:t>
            </a:r>
          </a:p>
          <a:p>
            <a:pPr>
              <a:spcBef>
                <a:spcPts val="600"/>
              </a:spcBef>
            </a:pPr>
            <a:r>
              <a:rPr lang="en-US" dirty="0">
                <a:latin typeface="Arial" panose="020B0604020202020204" pitchFamily="34" charset="0"/>
                <a:cs typeface="Arial" panose="020B0604020202020204" pitchFamily="34" charset="0"/>
              </a:rPr>
              <a:t>Documentation:</a:t>
            </a:r>
          </a:p>
          <a:p>
            <a:pPr lvl="1">
              <a:spcBef>
                <a:spcPts val="600"/>
              </a:spcBef>
            </a:pPr>
            <a:r>
              <a:rPr lang="en-US" dirty="0">
                <a:latin typeface="Arial" panose="020B0604020202020204" pitchFamily="34" charset="0"/>
                <a:cs typeface="Arial" panose="020B0604020202020204" pitchFamily="34" charset="0"/>
              </a:rPr>
              <a:t>List all wounds and measure at least monthly</a:t>
            </a:r>
          </a:p>
          <a:p>
            <a:pPr lvl="1">
              <a:spcBef>
                <a:spcPts val="600"/>
              </a:spcBef>
            </a:pPr>
            <a:r>
              <a:rPr lang="en-US" dirty="0">
                <a:latin typeface="Arial" panose="020B0604020202020204" pitchFamily="34" charset="0"/>
                <a:cs typeface="Arial" panose="020B0604020202020204" pitchFamily="34" charset="0"/>
              </a:rPr>
              <a:t>Individualize wound care plans</a:t>
            </a:r>
          </a:p>
          <a:p>
            <a:pPr marL="0" indent="0">
              <a:buNone/>
            </a:pPr>
            <a:endParaRPr lang="en-US" dirty="0"/>
          </a:p>
        </p:txBody>
      </p:sp>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1168445" y="442934"/>
            <a:ext cx="10359525" cy="1010875"/>
          </a:xfrm>
        </p:spPr>
        <p:txBody>
          <a:bodyPr anchor="b">
            <a:normAutofit/>
          </a:bodyPr>
          <a:lstStyle/>
          <a:p>
            <a:pPr algn="ctr"/>
            <a:r>
              <a:rPr lang="en-US" sz="5400" b="1" dirty="0">
                <a:solidFill>
                  <a:schemeClr val="accent5">
                    <a:lumMod val="50000"/>
                  </a:schemeClr>
                </a:solidFill>
              </a:rPr>
              <a:t>Hospice Considerations</a:t>
            </a:r>
            <a:endParaRPr lang="en-US" sz="5400" dirty="0">
              <a:solidFill>
                <a:schemeClr val="accent5">
                  <a:lumMod val="50000"/>
                </a:schemeClr>
              </a:solidFill>
            </a:endParaRPr>
          </a:p>
        </p:txBody>
      </p:sp>
      <p:pic>
        <p:nvPicPr>
          <p:cNvPr id="9" name="Picture 8">
            <a:extLst>
              <a:ext uri="{FF2B5EF4-FFF2-40B4-BE49-F238E27FC236}">
                <a16:creationId xmlns:a16="http://schemas.microsoft.com/office/drawing/2014/main" id="{322ACE00-CDD3-44FA-30A4-3247DDEFCE61}"/>
              </a:ext>
            </a:extLst>
          </p:cNvPr>
          <p:cNvPicPr>
            <a:picLocks noChangeAspect="1"/>
          </p:cNvPicPr>
          <p:nvPr/>
        </p:nvPicPr>
        <p:blipFill>
          <a:blip r:embed="rId3"/>
          <a:stretch>
            <a:fillRect/>
          </a:stretch>
        </p:blipFill>
        <p:spPr>
          <a:xfrm>
            <a:off x="1" y="-13959"/>
            <a:ext cx="1023044" cy="6871959"/>
          </a:xfrm>
          <a:prstGeom prst="rect">
            <a:avLst/>
          </a:prstGeom>
        </p:spPr>
      </p:pic>
      <p:sp>
        <p:nvSpPr>
          <p:cNvPr id="3" name="Slide Number Placeholder 2">
            <a:extLst>
              <a:ext uri="{FF2B5EF4-FFF2-40B4-BE49-F238E27FC236}">
                <a16:creationId xmlns:a16="http://schemas.microsoft.com/office/drawing/2014/main" id="{B7608282-A0F8-EDC3-A775-4E957A189BBA}"/>
              </a:ext>
            </a:extLst>
          </p:cNvPr>
          <p:cNvSpPr>
            <a:spLocks noGrp="1"/>
          </p:cNvSpPr>
          <p:nvPr>
            <p:ph type="sldNum" sz="quarter" idx="12"/>
          </p:nvPr>
        </p:nvSpPr>
        <p:spPr/>
        <p:txBody>
          <a:bodyPr/>
          <a:lstStyle/>
          <a:p>
            <a:fld id="{AEFDDBC0-5BE7-49FF-AB0E-EA720F035F29}" type="slidenum">
              <a:rPr lang="en-US" smtClean="0"/>
              <a:t>43</a:t>
            </a:fld>
            <a:endParaRPr lang="en-US" dirty="0"/>
          </a:p>
        </p:txBody>
      </p:sp>
      <p:sp>
        <p:nvSpPr>
          <p:cNvPr id="2" name="Footer Placeholder 1">
            <a:extLst>
              <a:ext uri="{FF2B5EF4-FFF2-40B4-BE49-F238E27FC236}">
                <a16:creationId xmlns:a16="http://schemas.microsoft.com/office/drawing/2014/main" id="{75B451A8-D072-21B8-93DC-B86D39827048}"/>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434819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8" name="Picture 7">
            <a:extLst>
              <a:ext uri="{FF2B5EF4-FFF2-40B4-BE49-F238E27FC236}">
                <a16:creationId xmlns:a16="http://schemas.microsoft.com/office/drawing/2014/main" id="{640933DE-72F9-375D-D40E-8336EE3A1DE5}"/>
              </a:ext>
            </a:extLst>
          </p:cNvPr>
          <p:cNvPicPr>
            <a:picLocks noChangeAspect="1"/>
          </p:cNvPicPr>
          <p:nvPr/>
        </p:nvPicPr>
        <p:blipFill>
          <a:blip r:embed="rId4"/>
          <a:stretch>
            <a:fillRect/>
          </a:stretch>
        </p:blipFill>
        <p:spPr>
          <a:xfrm>
            <a:off x="8541372" y="1417605"/>
            <a:ext cx="1724025" cy="1000125"/>
          </a:xfrm>
          <a:prstGeom prst="rect">
            <a:avLst/>
          </a:prstGeom>
        </p:spPr>
      </p:pic>
      <p:pic>
        <p:nvPicPr>
          <p:cNvPr id="10" name="Picture 9">
            <a:extLst>
              <a:ext uri="{FF2B5EF4-FFF2-40B4-BE49-F238E27FC236}">
                <a16:creationId xmlns:a16="http://schemas.microsoft.com/office/drawing/2014/main" id="{8C52283E-D3B5-9F5E-6CDF-92E690697C25}"/>
              </a:ext>
            </a:extLst>
          </p:cNvPr>
          <p:cNvPicPr>
            <a:picLocks noChangeAspect="1"/>
          </p:cNvPicPr>
          <p:nvPr/>
        </p:nvPicPr>
        <p:blipFill>
          <a:blip r:embed="rId5"/>
          <a:stretch>
            <a:fillRect/>
          </a:stretch>
        </p:blipFill>
        <p:spPr>
          <a:xfrm>
            <a:off x="10566282" y="2919323"/>
            <a:ext cx="1362075" cy="1352550"/>
          </a:xfrm>
          <a:prstGeom prst="rect">
            <a:avLst/>
          </a:prstGeom>
        </p:spPr>
      </p:pic>
      <p:pic>
        <p:nvPicPr>
          <p:cNvPr id="12" name="Picture 11">
            <a:extLst>
              <a:ext uri="{FF2B5EF4-FFF2-40B4-BE49-F238E27FC236}">
                <a16:creationId xmlns:a16="http://schemas.microsoft.com/office/drawing/2014/main" id="{9EFC3020-F909-D5E2-FAA3-6C9A12E240E5}"/>
              </a:ext>
            </a:extLst>
          </p:cNvPr>
          <p:cNvPicPr>
            <a:picLocks noChangeAspect="1"/>
          </p:cNvPicPr>
          <p:nvPr/>
        </p:nvPicPr>
        <p:blipFill>
          <a:blip r:embed="rId6"/>
          <a:stretch>
            <a:fillRect/>
          </a:stretch>
        </p:blipFill>
        <p:spPr>
          <a:xfrm>
            <a:off x="8599601" y="261165"/>
            <a:ext cx="1665796" cy="774653"/>
          </a:xfrm>
          <a:prstGeom prst="rect">
            <a:avLst/>
          </a:prstGeom>
        </p:spPr>
      </p:pic>
      <p:pic>
        <p:nvPicPr>
          <p:cNvPr id="14" name="Picture 13">
            <a:extLst>
              <a:ext uri="{FF2B5EF4-FFF2-40B4-BE49-F238E27FC236}">
                <a16:creationId xmlns:a16="http://schemas.microsoft.com/office/drawing/2014/main" id="{5EAFFA0B-73AE-DC3B-F09E-3FDE88135FCE}"/>
              </a:ext>
            </a:extLst>
          </p:cNvPr>
          <p:cNvPicPr>
            <a:picLocks noChangeAspect="1"/>
          </p:cNvPicPr>
          <p:nvPr/>
        </p:nvPicPr>
        <p:blipFill>
          <a:blip r:embed="rId7"/>
          <a:stretch>
            <a:fillRect/>
          </a:stretch>
        </p:blipFill>
        <p:spPr>
          <a:xfrm>
            <a:off x="8767631" y="2943295"/>
            <a:ext cx="1271505" cy="1252640"/>
          </a:xfrm>
          <a:prstGeom prst="rect">
            <a:avLst/>
          </a:prstGeom>
        </p:spPr>
      </p:pic>
      <p:pic>
        <p:nvPicPr>
          <p:cNvPr id="16" name="Picture 15">
            <a:extLst>
              <a:ext uri="{FF2B5EF4-FFF2-40B4-BE49-F238E27FC236}">
                <a16:creationId xmlns:a16="http://schemas.microsoft.com/office/drawing/2014/main" id="{1CC922F6-F748-F1F3-F183-DCD305DFA57B}"/>
              </a:ext>
            </a:extLst>
          </p:cNvPr>
          <p:cNvPicPr>
            <a:picLocks noChangeAspect="1"/>
          </p:cNvPicPr>
          <p:nvPr/>
        </p:nvPicPr>
        <p:blipFill>
          <a:blip r:embed="rId8"/>
          <a:stretch>
            <a:fillRect/>
          </a:stretch>
        </p:blipFill>
        <p:spPr>
          <a:xfrm>
            <a:off x="9180398" y="4773466"/>
            <a:ext cx="2071688" cy="1823369"/>
          </a:xfrm>
          <a:prstGeom prst="rect">
            <a:avLst/>
          </a:prstGeom>
        </p:spPr>
      </p:pic>
      <p:pic>
        <p:nvPicPr>
          <p:cNvPr id="18" name="Picture 17">
            <a:extLst>
              <a:ext uri="{FF2B5EF4-FFF2-40B4-BE49-F238E27FC236}">
                <a16:creationId xmlns:a16="http://schemas.microsoft.com/office/drawing/2014/main" id="{AD61E9CD-B838-B778-BE99-539566C3FA52}"/>
              </a:ext>
            </a:extLst>
          </p:cNvPr>
          <p:cNvPicPr>
            <a:picLocks noChangeAspect="1"/>
          </p:cNvPicPr>
          <p:nvPr/>
        </p:nvPicPr>
        <p:blipFill>
          <a:blip r:embed="rId9"/>
          <a:stretch>
            <a:fillRect/>
          </a:stretch>
        </p:blipFill>
        <p:spPr>
          <a:xfrm>
            <a:off x="10837744" y="360330"/>
            <a:ext cx="819150" cy="2057400"/>
          </a:xfrm>
          <a:prstGeom prst="rect">
            <a:avLst/>
          </a:prstGeom>
        </p:spPr>
      </p:pic>
      <p:graphicFrame>
        <p:nvGraphicFramePr>
          <p:cNvPr id="3" name="Table 2">
            <a:extLst>
              <a:ext uri="{FF2B5EF4-FFF2-40B4-BE49-F238E27FC236}">
                <a16:creationId xmlns:a16="http://schemas.microsoft.com/office/drawing/2014/main" id="{BB89E616-EA9C-EF2D-05D6-F0A7B9B309C7}"/>
              </a:ext>
            </a:extLst>
          </p:cNvPr>
          <p:cNvGraphicFramePr>
            <a:graphicFrameLocks noGrp="1" noDrilldown="1" noMove="1" noResize="1"/>
          </p:cNvGraphicFramePr>
          <p:nvPr>
            <p:extLst>
              <p:ext uri="{D42A27DB-BD31-4B8C-83A1-F6EECF244321}">
                <p14:modId xmlns:p14="http://schemas.microsoft.com/office/powerpoint/2010/main" val="3797815359"/>
              </p:ext>
            </p:extLst>
          </p:nvPr>
        </p:nvGraphicFramePr>
        <p:xfrm>
          <a:off x="-150841" y="0"/>
          <a:ext cx="8645292" cy="6831623"/>
        </p:xfrm>
        <a:graphic>
          <a:graphicData uri="http://schemas.openxmlformats.org/drawingml/2006/table">
            <a:tbl>
              <a:tblPr firstRow="1" firstCol="1" bandRow="1">
                <a:tableStyleId>{5C22544A-7EE6-4342-B048-85BDC9FD1C3A}</a:tableStyleId>
              </a:tblPr>
              <a:tblGrid>
                <a:gridCol w="1267801">
                  <a:extLst>
                    <a:ext uri="{9D8B030D-6E8A-4147-A177-3AD203B41FA5}">
                      <a16:colId xmlns:a16="http://schemas.microsoft.com/office/drawing/2014/main" val="3725353351"/>
                    </a:ext>
                  </a:extLst>
                </a:gridCol>
                <a:gridCol w="6167490">
                  <a:extLst>
                    <a:ext uri="{9D8B030D-6E8A-4147-A177-3AD203B41FA5}">
                      <a16:colId xmlns:a16="http://schemas.microsoft.com/office/drawing/2014/main" val="1778607728"/>
                    </a:ext>
                  </a:extLst>
                </a:gridCol>
                <a:gridCol w="1210001">
                  <a:extLst>
                    <a:ext uri="{9D8B030D-6E8A-4147-A177-3AD203B41FA5}">
                      <a16:colId xmlns:a16="http://schemas.microsoft.com/office/drawing/2014/main" val="3577054394"/>
                    </a:ext>
                  </a:extLst>
                </a:gridCol>
              </a:tblGrid>
              <a:tr h="725501">
                <a:tc gridSpan="3">
                  <a:txBody>
                    <a:bodyPr/>
                    <a:lstStyle/>
                    <a:p>
                      <a:pPr marL="0" marR="0" algn="ctr">
                        <a:lnSpc>
                          <a:spcPct val="107000"/>
                        </a:lnSpc>
                        <a:spcBef>
                          <a:spcPts val="400"/>
                        </a:spcBef>
                        <a:spcAft>
                          <a:spcPts val="400"/>
                        </a:spcAft>
                      </a:pPr>
                      <a:r>
                        <a:rPr lang="en-US" sz="1600" kern="100" dirty="0">
                          <a:effectLst/>
                        </a:rPr>
                        <a:t>MERRIMACK VALLEY HOSPICE</a:t>
                      </a:r>
                      <a:br>
                        <a:rPr lang="en-US" sz="1700" kern="100" dirty="0">
                          <a:effectLst/>
                        </a:rPr>
                      </a:br>
                      <a:r>
                        <a:rPr lang="en-US" sz="1600" kern="100" dirty="0">
                          <a:effectLst/>
                        </a:rPr>
                        <a:t>WOUND DRAINAGE AND ODOR MANAGEMENT</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1011300"/>
                  </a:ext>
                </a:extLst>
              </a:tr>
              <a:tr h="199457">
                <a:tc>
                  <a:txBody>
                    <a:bodyPr/>
                    <a:lstStyle/>
                    <a:p>
                      <a:pPr marL="0" marR="0" algn="ctr">
                        <a:lnSpc>
                          <a:spcPct val="107000"/>
                        </a:lnSpc>
                        <a:spcBef>
                          <a:spcPts val="400"/>
                        </a:spcBef>
                        <a:spcAft>
                          <a:spcPts val="400"/>
                        </a:spcAft>
                      </a:pPr>
                      <a:r>
                        <a:rPr lang="en-US" sz="900" kern="100" dirty="0">
                          <a:effectLst/>
                        </a:rPr>
                        <a:t>Type of Drainage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Product(s) to Use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Frequency</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extLst>
                  <a:ext uri="{0D108BD9-81ED-4DB2-BD59-A6C34878D82A}">
                    <a16:rowId xmlns:a16="http://schemas.microsoft.com/office/drawing/2014/main" val="3070239204"/>
                  </a:ext>
                </a:extLst>
              </a:tr>
              <a:tr h="905724">
                <a:tc>
                  <a:txBody>
                    <a:bodyPr/>
                    <a:lstStyle/>
                    <a:p>
                      <a:pPr marL="0" marR="0" algn="ctr">
                        <a:lnSpc>
                          <a:spcPct val="107000"/>
                        </a:lnSpc>
                        <a:spcBef>
                          <a:spcPts val="400"/>
                        </a:spcBef>
                        <a:spcAft>
                          <a:spcPts val="400"/>
                        </a:spcAft>
                      </a:pPr>
                      <a:r>
                        <a:rPr lang="en-US" sz="900" kern="100" dirty="0">
                          <a:effectLst/>
                        </a:rPr>
                        <a:t>No to Minimal Drainage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Non-bordered or silicone-bordered foam</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Hydrogel with gauze on top</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Triad paste to areas of incontinence or where dressing is likely to roll (back, sacrum, coccyx)</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Change </a:t>
                      </a:r>
                      <a:br>
                        <a:rPr lang="en-US" sz="900" kern="100" dirty="0">
                          <a:effectLst/>
                        </a:rPr>
                      </a:br>
                      <a:r>
                        <a:rPr lang="en-US" sz="900" kern="100" dirty="0">
                          <a:effectLst/>
                        </a:rPr>
                        <a:t>2-3x/week</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extLst>
                  <a:ext uri="{0D108BD9-81ED-4DB2-BD59-A6C34878D82A}">
                    <a16:rowId xmlns:a16="http://schemas.microsoft.com/office/drawing/2014/main" val="1900670473"/>
                  </a:ext>
                </a:extLst>
              </a:tr>
              <a:tr h="616789">
                <a:tc>
                  <a:txBody>
                    <a:bodyPr/>
                    <a:lstStyle/>
                    <a:p>
                      <a:pPr marL="0" marR="0" algn="ctr">
                        <a:lnSpc>
                          <a:spcPct val="107000"/>
                        </a:lnSpc>
                        <a:spcBef>
                          <a:spcPts val="400"/>
                        </a:spcBef>
                        <a:spcAft>
                          <a:spcPts val="400"/>
                        </a:spcAft>
                      </a:pPr>
                      <a:r>
                        <a:rPr lang="en-US" sz="900" kern="100" dirty="0">
                          <a:effectLst/>
                        </a:rPr>
                        <a:t>Minimal to Moderate Drainage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Hydrocolloid</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Triad paste to areas of incontinence or where dressing is likely to roll (back, sacrum, coccyx)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Change </a:t>
                      </a:r>
                    </a:p>
                    <a:p>
                      <a:pPr marL="0" marR="0" algn="ctr">
                        <a:lnSpc>
                          <a:spcPct val="107000"/>
                        </a:lnSpc>
                        <a:spcBef>
                          <a:spcPts val="400"/>
                        </a:spcBef>
                        <a:spcAft>
                          <a:spcPts val="400"/>
                        </a:spcAft>
                      </a:pPr>
                      <a:r>
                        <a:rPr lang="en-US" sz="900" kern="100" dirty="0">
                          <a:effectLst/>
                        </a:rPr>
                        <a:t>2-3x/week</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extLst>
                  <a:ext uri="{0D108BD9-81ED-4DB2-BD59-A6C34878D82A}">
                    <a16:rowId xmlns:a16="http://schemas.microsoft.com/office/drawing/2014/main" val="3224103578"/>
                  </a:ext>
                </a:extLst>
              </a:tr>
              <a:tr h="905724">
                <a:tc>
                  <a:txBody>
                    <a:bodyPr/>
                    <a:lstStyle/>
                    <a:p>
                      <a:pPr marL="0" marR="0" algn="ctr">
                        <a:lnSpc>
                          <a:spcPct val="107000"/>
                        </a:lnSpc>
                        <a:spcBef>
                          <a:spcPts val="400"/>
                        </a:spcBef>
                        <a:spcAft>
                          <a:spcPts val="400"/>
                        </a:spcAft>
                      </a:pPr>
                      <a:r>
                        <a:rPr lang="en-US" sz="900" kern="100" dirty="0">
                          <a:effectLst/>
                        </a:rPr>
                        <a:t>Moderate to Heavy Drainage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Alginate dressing or rope for packing. Cover with ABD or foam</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Silver non-adherent foam</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Foam self-adherent or foam adhesive border</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Change </a:t>
                      </a:r>
                    </a:p>
                    <a:p>
                      <a:pPr marL="0" marR="0" algn="ctr">
                        <a:lnSpc>
                          <a:spcPct val="107000"/>
                        </a:lnSpc>
                        <a:spcBef>
                          <a:spcPts val="400"/>
                        </a:spcBef>
                        <a:spcAft>
                          <a:spcPts val="400"/>
                        </a:spcAft>
                      </a:pPr>
                      <a:r>
                        <a:rPr lang="en-US" sz="900" kern="100" dirty="0">
                          <a:effectLst/>
                        </a:rPr>
                        <a:t>3x/week</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extLst>
                  <a:ext uri="{0D108BD9-81ED-4DB2-BD59-A6C34878D82A}">
                    <a16:rowId xmlns:a16="http://schemas.microsoft.com/office/drawing/2014/main" val="93147794"/>
                  </a:ext>
                </a:extLst>
              </a:tr>
              <a:tr h="552590">
                <a:tc>
                  <a:txBody>
                    <a:bodyPr/>
                    <a:lstStyle/>
                    <a:p>
                      <a:pPr marL="0" marR="0" algn="ctr">
                        <a:lnSpc>
                          <a:spcPct val="107000"/>
                        </a:lnSpc>
                        <a:spcBef>
                          <a:spcPts val="400"/>
                        </a:spcBef>
                        <a:spcAft>
                          <a:spcPts val="400"/>
                        </a:spcAft>
                      </a:pPr>
                      <a:r>
                        <a:rPr lang="en-US" sz="900" kern="100" dirty="0">
                          <a:effectLst/>
                        </a:rPr>
                        <a:t>High Exudate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Ostomy pouch; empty from bottom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Change </a:t>
                      </a:r>
                    </a:p>
                    <a:p>
                      <a:pPr marL="0" marR="0" algn="ctr">
                        <a:lnSpc>
                          <a:spcPct val="107000"/>
                        </a:lnSpc>
                        <a:spcBef>
                          <a:spcPts val="400"/>
                        </a:spcBef>
                        <a:spcAft>
                          <a:spcPts val="400"/>
                        </a:spcAft>
                      </a:pPr>
                      <a:r>
                        <a:rPr lang="en-US" sz="900" kern="100" dirty="0">
                          <a:effectLst/>
                        </a:rPr>
                        <a:t>2x/week</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extLst>
                  <a:ext uri="{0D108BD9-81ED-4DB2-BD59-A6C34878D82A}">
                    <a16:rowId xmlns:a16="http://schemas.microsoft.com/office/drawing/2014/main" val="699682173"/>
                  </a:ext>
                </a:extLst>
              </a:tr>
              <a:tr h="1467524">
                <a:tc>
                  <a:txBody>
                    <a:bodyPr/>
                    <a:lstStyle/>
                    <a:p>
                      <a:pPr marL="0" marR="0" algn="ctr">
                        <a:lnSpc>
                          <a:spcPct val="107000"/>
                        </a:lnSpc>
                        <a:spcBef>
                          <a:spcPts val="400"/>
                        </a:spcBef>
                        <a:spcAft>
                          <a:spcPts val="400"/>
                        </a:spcAft>
                      </a:pPr>
                      <a:r>
                        <a:rPr lang="en-US" sz="900" kern="100" dirty="0">
                          <a:effectLst/>
                        </a:rPr>
                        <a:t>Odor Control</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15 psi wound cleanser to remove bacteria and odor. Spray wound and let drain/drip. Wipe/dab with gauze.</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Dakin’s ½ strength. Apply to wound with syringe. Wipe from intact skin.</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Flagyl powder 15g size.  Off formulary, need MD order and manager approval</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Carboflex- charcoal, nonabsorbent dressing</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With every dressing change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extLst>
                  <a:ext uri="{0D108BD9-81ED-4DB2-BD59-A6C34878D82A}">
                    <a16:rowId xmlns:a16="http://schemas.microsoft.com/office/drawing/2014/main" val="1457569648"/>
                  </a:ext>
                </a:extLst>
              </a:tr>
              <a:tr h="552590">
                <a:tc>
                  <a:txBody>
                    <a:bodyPr/>
                    <a:lstStyle/>
                    <a:p>
                      <a:pPr marL="0" marR="0" algn="ctr">
                        <a:lnSpc>
                          <a:spcPct val="107000"/>
                        </a:lnSpc>
                        <a:spcBef>
                          <a:spcPts val="400"/>
                        </a:spcBef>
                        <a:spcAft>
                          <a:spcPts val="400"/>
                        </a:spcAft>
                      </a:pPr>
                      <a:r>
                        <a:rPr lang="en-US" sz="900" kern="100" dirty="0">
                          <a:effectLst/>
                        </a:rPr>
                        <a:t>Peri wound Care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Zinc barrier cream</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Barrier wipes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a:txBody>
                    <a:bodyPr/>
                    <a:lstStyle/>
                    <a:p>
                      <a:pPr marL="0" marR="0" algn="ctr">
                        <a:lnSpc>
                          <a:spcPct val="107000"/>
                        </a:lnSpc>
                        <a:spcBef>
                          <a:spcPts val="400"/>
                        </a:spcBef>
                        <a:spcAft>
                          <a:spcPts val="400"/>
                        </a:spcAft>
                      </a:pPr>
                      <a:r>
                        <a:rPr lang="en-US" sz="900" kern="100" dirty="0">
                          <a:effectLst/>
                        </a:rPr>
                        <a:t>With every dressing change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extLst>
                  <a:ext uri="{0D108BD9-81ED-4DB2-BD59-A6C34878D82A}">
                    <a16:rowId xmlns:a16="http://schemas.microsoft.com/office/drawing/2014/main" val="298476260"/>
                  </a:ext>
                </a:extLst>
              </a:tr>
              <a:tr h="905724">
                <a:tc>
                  <a:txBody>
                    <a:bodyPr/>
                    <a:lstStyle/>
                    <a:p>
                      <a:pPr marL="0" marR="0" algn="ctr">
                        <a:lnSpc>
                          <a:spcPct val="107000"/>
                        </a:lnSpc>
                        <a:spcBef>
                          <a:spcPts val="400"/>
                        </a:spcBef>
                        <a:spcAft>
                          <a:spcPts val="400"/>
                        </a:spcAft>
                      </a:pPr>
                      <a:r>
                        <a:rPr lang="en-US" sz="900" kern="100" dirty="0">
                          <a:effectLst/>
                        </a:rPr>
                        <a:t>NOTES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gridSpan="2">
                  <a:txBody>
                    <a:bodyPr/>
                    <a:lstStyle/>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Avoid adhesives on fragile, elderly skin</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List all wounds and measure at least monthly</a:t>
                      </a:r>
                    </a:p>
                    <a:p>
                      <a:pPr marL="342900" marR="0" lvl="0" indent="-342900">
                        <a:lnSpc>
                          <a:spcPct val="107000"/>
                        </a:lnSpc>
                        <a:spcBef>
                          <a:spcPts val="400"/>
                        </a:spcBef>
                        <a:spcAft>
                          <a:spcPts val="400"/>
                        </a:spcAft>
                        <a:buFont typeface="Symbol" panose="05050102010706020507" pitchFamily="18" charset="2"/>
                        <a:buChar char=""/>
                      </a:pPr>
                      <a:r>
                        <a:rPr lang="en-US" sz="900" kern="100" dirty="0">
                          <a:effectLst/>
                        </a:rPr>
                        <a:t>Individualize wound care plans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6" marR="53666" marT="0" marB="0" anchor="ctr"/>
                </a:tc>
                <a:tc hMerge="1">
                  <a:txBody>
                    <a:bodyPr/>
                    <a:lstStyle/>
                    <a:p>
                      <a:endParaRPr lang="en-US"/>
                    </a:p>
                  </a:txBody>
                  <a:tcPr/>
                </a:tc>
                <a:extLst>
                  <a:ext uri="{0D108BD9-81ED-4DB2-BD59-A6C34878D82A}">
                    <a16:rowId xmlns:a16="http://schemas.microsoft.com/office/drawing/2014/main" val="3007655035"/>
                  </a:ext>
                </a:extLst>
              </a:tr>
            </a:tbl>
          </a:graphicData>
        </a:graphic>
      </p:graphicFrame>
      <p:sp>
        <p:nvSpPr>
          <p:cNvPr id="4" name="Slide Number Placeholder 3">
            <a:extLst>
              <a:ext uri="{FF2B5EF4-FFF2-40B4-BE49-F238E27FC236}">
                <a16:creationId xmlns:a16="http://schemas.microsoft.com/office/drawing/2014/main" id="{8479CFD9-7A48-ADBE-4F52-74EB8ED292A7}"/>
              </a:ext>
            </a:extLst>
          </p:cNvPr>
          <p:cNvSpPr>
            <a:spLocks noGrp="1"/>
          </p:cNvSpPr>
          <p:nvPr>
            <p:ph type="sldNum" sz="quarter" idx="12"/>
          </p:nvPr>
        </p:nvSpPr>
        <p:spPr/>
        <p:txBody>
          <a:bodyPr/>
          <a:lstStyle/>
          <a:p>
            <a:fld id="{AEFDDBC0-5BE7-49FF-AB0E-EA720F035F29}" type="slidenum">
              <a:rPr lang="en-US" smtClean="0"/>
              <a:t>44</a:t>
            </a:fld>
            <a:endParaRPr lang="en-US" dirty="0"/>
          </a:p>
        </p:txBody>
      </p:sp>
    </p:spTree>
    <p:extLst>
      <p:ext uri="{BB962C8B-B14F-4D97-AF65-F5344CB8AC3E}">
        <p14:creationId xmlns:p14="http://schemas.microsoft.com/office/powerpoint/2010/main" val="947129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A09839C-6FB1-0013-C638-FE5CCD58F3FF}"/>
              </a:ext>
            </a:extLst>
          </p:cNvPr>
          <p:cNvSpPr>
            <a:spLocks noGrp="1" noRot="1" noMove="1" noResize="1" noEditPoints="1" noAdjustHandles="1" noChangeArrowheads="1" noChangeShapeType="1"/>
          </p:cNvSpPr>
          <p:nvPr>
            <p:ph idx="1"/>
          </p:nvPr>
        </p:nvSpPr>
        <p:spPr>
          <a:xfrm>
            <a:off x="1315906" y="1467768"/>
            <a:ext cx="10765970" cy="4931976"/>
          </a:xfrm>
          <a:solidFill>
            <a:schemeClr val="bg1"/>
          </a:solidFill>
        </p:spPr>
        <p:txBody>
          <a:bodyPr numCol="1">
            <a:normAutofit/>
          </a:bodyPr>
          <a:lstStyle/>
          <a:p>
            <a:r>
              <a:rPr lang="en-US" dirty="0">
                <a:latin typeface="Arial" panose="020B0604020202020204" pitchFamily="34" charset="0"/>
                <a:cs typeface="Arial" panose="020B0604020202020204" pitchFamily="34" charset="0"/>
              </a:rPr>
              <a:t>Open a visit and add/remove forms to add wound form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(click YES to keep form)</a:t>
            </a:r>
          </a:p>
          <a:p>
            <a:r>
              <a:rPr lang="en-US" dirty="0">
                <a:latin typeface="Arial" panose="020B0604020202020204" pitchFamily="34" charset="0"/>
                <a:cs typeface="Arial" panose="020B0604020202020204" pitchFamily="34" charset="0"/>
              </a:rPr>
              <a:t>Add wound: This should be done in Rover for new patient from Epic hospital (</a:t>
            </a:r>
            <a:r>
              <a:rPr lang="en-US" i="1" dirty="0">
                <a:latin typeface="Arial" panose="020B0604020202020204" pitchFamily="34" charset="0"/>
                <a:cs typeface="Arial" panose="020B0604020202020204" pitchFamily="34" charset="0"/>
              </a:rPr>
              <a:t>to carryover documentation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Fill out wound assessment</a:t>
            </a:r>
          </a:p>
          <a:p>
            <a:r>
              <a:rPr lang="en-US" dirty="0">
                <a:latin typeface="Arial" panose="020B0604020202020204" pitchFamily="34" charset="0"/>
                <a:cs typeface="Arial" panose="020B0604020202020204" pitchFamily="34" charset="0"/>
              </a:rPr>
              <a:t>Resolve wound</a:t>
            </a:r>
          </a:p>
          <a:p>
            <a:r>
              <a:rPr lang="en-US" dirty="0">
                <a:latin typeface="Arial" panose="020B0604020202020204" pitchFamily="34" charset="0"/>
                <a:cs typeface="Arial" panose="020B0604020202020204" pitchFamily="34" charset="0"/>
              </a:rPr>
              <a:t>Add wound care treatment order to care plan (hospice- search “HSPC”)</a:t>
            </a:r>
          </a:p>
          <a:p>
            <a:r>
              <a:rPr lang="en-US" dirty="0">
                <a:latin typeface="Arial" panose="020B0604020202020204" pitchFamily="34" charset="0"/>
                <a:cs typeface="Arial" panose="020B0604020202020204" pitchFamily="34" charset="0"/>
              </a:rPr>
              <a:t>Change wound care order by discontinuing one order and creating new intervention, not by changing current order</a:t>
            </a:r>
          </a:p>
          <a:p>
            <a:pPr marL="0" indent="0">
              <a:buNone/>
            </a:pPr>
            <a:endParaRPr lang="en-US" dirty="0"/>
          </a:p>
        </p:txBody>
      </p:sp>
      <p:sp>
        <p:nvSpPr>
          <p:cNvPr id="4" name="Title 3">
            <a:extLst>
              <a:ext uri="{FF2B5EF4-FFF2-40B4-BE49-F238E27FC236}">
                <a16:creationId xmlns:a16="http://schemas.microsoft.com/office/drawing/2014/main" id="{223DFD0F-D56C-9434-FE66-20CEFD3214AC}"/>
              </a:ext>
            </a:extLst>
          </p:cNvPr>
          <p:cNvSpPr>
            <a:spLocks noGrp="1" noRot="1" noMove="1" noResize="1" noEditPoints="1" noAdjustHandles="1" noChangeArrowheads="1" noChangeShapeType="1"/>
          </p:cNvSpPr>
          <p:nvPr>
            <p:ph type="title"/>
          </p:nvPr>
        </p:nvSpPr>
        <p:spPr>
          <a:xfrm>
            <a:off x="1168445" y="442934"/>
            <a:ext cx="10359525" cy="1010875"/>
          </a:xfrm>
        </p:spPr>
        <p:txBody>
          <a:bodyPr anchor="b">
            <a:normAutofit/>
          </a:bodyPr>
          <a:lstStyle/>
          <a:p>
            <a:pPr algn="ctr"/>
            <a:r>
              <a:rPr lang="en-US" sz="5400" b="1" dirty="0">
                <a:solidFill>
                  <a:schemeClr val="accent5">
                    <a:lumMod val="50000"/>
                  </a:schemeClr>
                </a:solidFill>
              </a:rPr>
              <a:t>Epic Demo/Practice</a:t>
            </a:r>
            <a:endParaRPr lang="en-US" sz="5400" dirty="0">
              <a:solidFill>
                <a:schemeClr val="accent5">
                  <a:lumMod val="50000"/>
                </a:schemeClr>
              </a:solidFill>
            </a:endParaRPr>
          </a:p>
        </p:txBody>
      </p:sp>
      <p:pic>
        <p:nvPicPr>
          <p:cNvPr id="9" name="Picture 8">
            <a:extLst>
              <a:ext uri="{FF2B5EF4-FFF2-40B4-BE49-F238E27FC236}">
                <a16:creationId xmlns:a16="http://schemas.microsoft.com/office/drawing/2014/main" id="{322ACE00-CDD3-44FA-30A4-3247DDEFCE61}"/>
              </a:ext>
            </a:extLst>
          </p:cNvPr>
          <p:cNvPicPr>
            <a:picLocks noChangeAspect="1"/>
          </p:cNvPicPr>
          <p:nvPr/>
        </p:nvPicPr>
        <p:blipFill>
          <a:blip r:embed="rId3"/>
          <a:stretch>
            <a:fillRect/>
          </a:stretch>
        </p:blipFill>
        <p:spPr>
          <a:xfrm>
            <a:off x="1" y="-13959"/>
            <a:ext cx="1023044" cy="6871959"/>
          </a:xfrm>
          <a:prstGeom prst="rect">
            <a:avLst/>
          </a:prstGeom>
        </p:spPr>
      </p:pic>
      <p:sp>
        <p:nvSpPr>
          <p:cNvPr id="3" name="Slide Number Placeholder 2">
            <a:extLst>
              <a:ext uri="{FF2B5EF4-FFF2-40B4-BE49-F238E27FC236}">
                <a16:creationId xmlns:a16="http://schemas.microsoft.com/office/drawing/2014/main" id="{7517D70D-D60A-B0B7-9685-949A24E268FB}"/>
              </a:ext>
            </a:extLst>
          </p:cNvPr>
          <p:cNvSpPr>
            <a:spLocks noGrp="1"/>
          </p:cNvSpPr>
          <p:nvPr>
            <p:ph type="sldNum" sz="quarter" idx="12"/>
          </p:nvPr>
        </p:nvSpPr>
        <p:spPr/>
        <p:txBody>
          <a:bodyPr/>
          <a:lstStyle/>
          <a:p>
            <a:fld id="{AEFDDBC0-5BE7-49FF-AB0E-EA720F035F29}" type="slidenum">
              <a:rPr lang="en-US" smtClean="0"/>
              <a:t>45</a:t>
            </a:fld>
            <a:endParaRPr lang="en-US" dirty="0"/>
          </a:p>
        </p:txBody>
      </p:sp>
      <p:sp>
        <p:nvSpPr>
          <p:cNvPr id="2" name="Footer Placeholder 1">
            <a:extLst>
              <a:ext uri="{FF2B5EF4-FFF2-40B4-BE49-F238E27FC236}">
                <a16:creationId xmlns:a16="http://schemas.microsoft.com/office/drawing/2014/main" id="{B2AC66A7-A335-8073-0588-BB231C407820}"/>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470638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F074-7B6E-29C0-784B-4E34942B426D}"/>
              </a:ext>
            </a:extLst>
          </p:cNvPr>
          <p:cNvSpPr>
            <a:spLocks noGrp="1" noRot="1" noMove="1" noResize="1" noEditPoints="1" noAdjustHandles="1" noChangeArrowheads="1" noChangeShapeType="1"/>
          </p:cNvSpPr>
          <p:nvPr>
            <p:ph type="title"/>
          </p:nvPr>
        </p:nvSpPr>
        <p:spPr>
          <a:xfrm>
            <a:off x="3560758" y="1607933"/>
            <a:ext cx="4772025" cy="1693464"/>
          </a:xfrm>
        </p:spPr>
        <p:txBody>
          <a:bodyPr/>
          <a:lstStyle/>
          <a:p>
            <a:pPr algn="ctr"/>
            <a:r>
              <a:rPr lang="en-US" dirty="0"/>
              <a:t>Thanks for Learning</a:t>
            </a:r>
          </a:p>
        </p:txBody>
      </p:sp>
      <p:sp>
        <p:nvSpPr>
          <p:cNvPr id="3" name="Text Placeholder 2">
            <a:extLst>
              <a:ext uri="{FF2B5EF4-FFF2-40B4-BE49-F238E27FC236}">
                <a16:creationId xmlns:a16="http://schemas.microsoft.com/office/drawing/2014/main" id="{C6192061-AA0F-A193-F430-FC543E2D0D79}"/>
              </a:ext>
            </a:extLst>
          </p:cNvPr>
          <p:cNvSpPr>
            <a:spLocks noGrp="1" noRot="1" noMove="1" noResize="1" noEditPoints="1" noAdjustHandles="1" noChangeArrowheads="1" noChangeShapeType="1"/>
          </p:cNvSpPr>
          <p:nvPr>
            <p:ph type="body" sz="quarter" idx="19"/>
          </p:nvPr>
        </p:nvSpPr>
        <p:spPr>
          <a:xfrm>
            <a:off x="8237533" y="5172075"/>
            <a:ext cx="3489327" cy="974725"/>
          </a:xfrm>
        </p:spPr>
        <p:txBody>
          <a:bodyPr>
            <a:normAutofit fontScale="92500" lnSpcReduction="20000"/>
          </a:bodyPr>
          <a:lstStyle/>
          <a:p>
            <a:r>
              <a:rPr lang="en-US" dirty="0"/>
              <a:t>Clinical Staff Development</a:t>
            </a:r>
          </a:p>
          <a:p>
            <a:r>
              <a:rPr lang="en-US" dirty="0"/>
              <a:t>Tufts Medicine Care at Home</a:t>
            </a:r>
          </a:p>
          <a:p>
            <a:r>
              <a:rPr lang="en-US" dirty="0"/>
              <a:t>847 Rogers Street, Suite 201</a:t>
            </a:r>
          </a:p>
          <a:p>
            <a:r>
              <a:rPr lang="en-US" dirty="0"/>
              <a:t>Lowell, MA 01852</a:t>
            </a:r>
          </a:p>
        </p:txBody>
      </p:sp>
    </p:spTree>
    <p:extLst>
      <p:ext uri="{BB962C8B-B14F-4D97-AF65-F5344CB8AC3E}">
        <p14:creationId xmlns:p14="http://schemas.microsoft.com/office/powerpoint/2010/main" val="1717080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057012" y="291221"/>
            <a:ext cx="10296787" cy="1082927"/>
          </a:xfrm>
        </p:spPr>
        <p:txBody>
          <a:bodyPr>
            <a:normAutofit fontScale="90000"/>
          </a:bodyPr>
          <a:lstStyle/>
          <a:p>
            <a:pPr algn="ctr"/>
            <a:r>
              <a:rPr lang="en-US" b="1" i="1" dirty="0">
                <a:solidFill>
                  <a:schemeClr val="accent5">
                    <a:lumMod val="50000"/>
                  </a:schemeClr>
                </a:solidFill>
                <a:latin typeface="+mn-lt"/>
              </a:rPr>
              <a:t>The Integumentary System</a:t>
            </a:r>
            <a:br>
              <a:rPr lang="en-US" sz="4000" b="1" i="1" dirty="0">
                <a:solidFill>
                  <a:schemeClr val="accent5">
                    <a:lumMod val="50000"/>
                  </a:schemeClr>
                </a:solidFill>
                <a:latin typeface="+mn-lt"/>
              </a:rPr>
            </a:br>
            <a:endParaRPr lang="en-US" sz="4000" b="1" i="1" dirty="0">
              <a:solidFill>
                <a:schemeClr val="accent5">
                  <a:lumMod val="50000"/>
                </a:schemeClr>
              </a:solidFill>
              <a:latin typeface="+mn-lt"/>
            </a:endParaRP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299060" y="1129489"/>
            <a:ext cx="5409102" cy="4991247"/>
          </a:xfrm>
        </p:spPr>
        <p:txBody>
          <a:bodyPr>
            <a:normAutofit/>
          </a:bodyPr>
          <a:lstStyle/>
          <a:p>
            <a:pPr>
              <a:lnSpc>
                <a:spcPct val="160000"/>
              </a:lnSpc>
              <a:spcBef>
                <a:spcPts val="0"/>
              </a:spcBef>
              <a:buClr>
                <a:schemeClr val="tx1"/>
              </a:buClr>
            </a:pPr>
            <a:r>
              <a:rPr lang="en-US" altLang="en-US" sz="2400" b="1" i="1" dirty="0">
                <a:latin typeface="Arial" panose="020B0604020202020204" pitchFamily="34" charset="0"/>
                <a:cs typeface="Arial" panose="020B0604020202020204" pitchFamily="34" charset="0"/>
              </a:rPr>
              <a:t>Epidermis</a:t>
            </a:r>
            <a:r>
              <a:rPr lang="en-US" altLang="en-US" sz="2400" b="1" dirty="0">
                <a:latin typeface="Arial" panose="020B0604020202020204" pitchFamily="34" charset="0"/>
                <a:cs typeface="Arial" panose="020B0604020202020204" pitchFamily="34" charset="0"/>
              </a:rPr>
              <a:t>: </a:t>
            </a:r>
          </a:p>
          <a:p>
            <a:pPr>
              <a:lnSpc>
                <a:spcPct val="160000"/>
              </a:lnSpc>
              <a:spcBef>
                <a:spcPts val="0"/>
              </a:spcBef>
              <a:buClr>
                <a:schemeClr val="tx1"/>
              </a:buClr>
            </a:pPr>
            <a:r>
              <a:rPr lang="en-US" altLang="en-US" sz="2400" dirty="0">
                <a:latin typeface="Arial" panose="020B0604020202020204" pitchFamily="34" charset="0"/>
                <a:cs typeface="Arial" panose="020B0604020202020204" pitchFamily="34" charset="0"/>
              </a:rPr>
              <a:t>&lt; 1mm thick, avascular, layered, regenerates every 28-30 days (longer with aging)-</a:t>
            </a:r>
            <a:r>
              <a:rPr lang="en-US" altLang="en-US" sz="2400" b="1" i="1" dirty="0">
                <a:latin typeface="Arial" panose="020B0604020202020204" pitchFamily="34" charset="0"/>
                <a:cs typeface="Arial" panose="020B0604020202020204" pitchFamily="34" charset="0"/>
              </a:rPr>
              <a:t>AVASCULAR</a:t>
            </a:r>
          </a:p>
          <a:p>
            <a:pPr>
              <a:lnSpc>
                <a:spcPct val="160000"/>
              </a:lnSpc>
              <a:spcBef>
                <a:spcPts val="0"/>
              </a:spcBef>
              <a:buClr>
                <a:schemeClr val="tx1"/>
              </a:buClr>
            </a:pPr>
            <a:r>
              <a:rPr lang="en-US" altLang="en-US" sz="2400" b="1" i="1" dirty="0">
                <a:latin typeface="Arial" panose="020B0604020202020204" pitchFamily="34" charset="0"/>
                <a:cs typeface="Arial" panose="020B0604020202020204" pitchFamily="34" charset="0"/>
              </a:rPr>
              <a:t>Dermis</a:t>
            </a:r>
            <a:r>
              <a:rPr lang="en-US" altLang="en-US" sz="2400" b="1"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p>
          <a:p>
            <a:pPr>
              <a:lnSpc>
                <a:spcPct val="160000"/>
              </a:lnSpc>
              <a:spcBef>
                <a:spcPts val="0"/>
              </a:spcBef>
              <a:buClr>
                <a:schemeClr val="tx1"/>
              </a:buClr>
            </a:pPr>
            <a:r>
              <a:rPr lang="en-US" altLang="en-US" sz="2400" dirty="0">
                <a:latin typeface="Arial" panose="020B0604020202020204" pitchFamily="34" charset="0"/>
                <a:cs typeface="Arial" panose="020B0604020202020204" pitchFamily="34" charset="0"/>
              </a:rPr>
              <a:t>1-4mm thick, matrix of loose connective tissue, majority of sensory organs, vascular network</a:t>
            </a:r>
          </a:p>
        </p:txBody>
      </p:sp>
      <p:pic>
        <p:nvPicPr>
          <p:cNvPr id="3" name="Content Placeholder 2">
            <a:extLst>
              <a:ext uri="{FF2B5EF4-FFF2-40B4-BE49-F238E27FC236}">
                <a16:creationId xmlns:a16="http://schemas.microsoft.com/office/drawing/2014/main" id="{85109579-0D01-0C27-C822-4157326A15C2}"/>
              </a:ext>
            </a:extLst>
          </p:cNvPr>
          <p:cNvPicPr>
            <a:picLocks noGrp="1" noRot="1" noChangeAspect="1" noMove="1" noResize="1" noEditPoints="1" noAdjustHandles="1" noChangeArrowheads="1" noChangeShapeType="1" noCrop="1"/>
          </p:cNvPicPr>
          <p:nvPr>
            <p:ph sz="half" idx="2"/>
          </p:nvPr>
        </p:nvPicPr>
        <p:blipFill>
          <a:blip r:embed="rId4"/>
          <a:stretch>
            <a:fillRect/>
          </a:stretch>
        </p:blipFill>
        <p:spPr>
          <a:xfrm>
            <a:off x="6708162" y="1448582"/>
            <a:ext cx="5309740" cy="4423046"/>
          </a:xfrm>
          <a:prstGeom prst="rect">
            <a:avLst/>
          </a:prstGeom>
          <a:ln>
            <a:solidFill>
              <a:schemeClr val="tx1"/>
            </a:solidFill>
          </a:ln>
          <a:effectLst>
            <a:softEdge rad="112500"/>
          </a:effectLst>
        </p:spPr>
      </p:pic>
      <p:sp>
        <p:nvSpPr>
          <p:cNvPr id="8" name="Slide Number Placeholder 7">
            <a:extLst>
              <a:ext uri="{FF2B5EF4-FFF2-40B4-BE49-F238E27FC236}">
                <a16:creationId xmlns:a16="http://schemas.microsoft.com/office/drawing/2014/main" id="{8F4ADC26-5FC9-A53F-903C-2DA30C9C50B7}"/>
              </a:ext>
            </a:extLst>
          </p:cNvPr>
          <p:cNvSpPr>
            <a:spLocks noGrp="1"/>
          </p:cNvSpPr>
          <p:nvPr>
            <p:ph type="sldNum" sz="quarter" idx="12"/>
          </p:nvPr>
        </p:nvSpPr>
        <p:spPr/>
        <p:txBody>
          <a:bodyPr/>
          <a:lstStyle/>
          <a:p>
            <a:fld id="{AEFDDBC0-5BE7-49FF-AB0E-EA720F035F29}" type="slidenum">
              <a:rPr lang="en-US" smtClean="0"/>
              <a:t>5</a:t>
            </a:fld>
            <a:endParaRPr lang="en-US" dirty="0"/>
          </a:p>
        </p:txBody>
      </p:sp>
      <p:sp>
        <p:nvSpPr>
          <p:cNvPr id="10" name="Footer Placeholder 1">
            <a:extLst>
              <a:ext uri="{FF2B5EF4-FFF2-40B4-BE49-F238E27FC236}">
                <a16:creationId xmlns:a16="http://schemas.microsoft.com/office/drawing/2014/main" id="{F99E12BC-AD17-00D5-5744-6EC90B763112}"/>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857924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948AC-92A7-88D0-D575-AF6DEE0BF3CA}"/>
            </a:ext>
          </a:extLst>
        </p:cNvPr>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346A2FEA-EDEA-B556-A932-4C39FF157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7"/>
            <a:ext cx="12192000" cy="6858000"/>
          </a:xfrm>
          <a:prstGeom prst="rect">
            <a:avLst/>
          </a:prstGeom>
        </p:spPr>
      </p:pic>
      <p:sp>
        <p:nvSpPr>
          <p:cNvPr id="4" name="Title 3">
            <a:extLst>
              <a:ext uri="{FF2B5EF4-FFF2-40B4-BE49-F238E27FC236}">
                <a16:creationId xmlns:a16="http://schemas.microsoft.com/office/drawing/2014/main" id="{E6867EA2-3EE6-9D26-970A-D6A9AC532233}"/>
              </a:ext>
            </a:extLst>
          </p:cNvPr>
          <p:cNvSpPr>
            <a:spLocks noGrp="1" noRot="1" noMove="1" noResize="1" noEditPoints="1" noAdjustHandles="1" noChangeArrowheads="1" noChangeShapeType="1"/>
          </p:cNvSpPr>
          <p:nvPr>
            <p:ph type="title"/>
          </p:nvPr>
        </p:nvSpPr>
        <p:spPr>
          <a:xfrm>
            <a:off x="1235265" y="340242"/>
            <a:ext cx="10296787" cy="1004758"/>
          </a:xfrm>
        </p:spPr>
        <p:txBody>
          <a:bodyPr>
            <a:normAutofit fontScale="90000"/>
          </a:bodyPr>
          <a:lstStyle/>
          <a:p>
            <a:pPr algn="ctr"/>
            <a:r>
              <a:rPr lang="en-US" b="1" i="1" dirty="0">
                <a:solidFill>
                  <a:schemeClr val="accent5">
                    <a:lumMod val="50000"/>
                  </a:schemeClr>
                </a:solidFill>
                <a:latin typeface="+mn-lt"/>
              </a:rPr>
              <a:t>The Integumentary System</a:t>
            </a:r>
            <a:br>
              <a:rPr lang="en-US" sz="4000" b="1" i="1" u="sng" dirty="0">
                <a:latin typeface="+mn-lt"/>
              </a:rPr>
            </a:br>
            <a:endParaRPr lang="en-US" sz="4000" b="1" i="1" u="sng" dirty="0">
              <a:latin typeface="+mn-lt"/>
            </a:endParaRPr>
          </a:p>
        </p:txBody>
      </p:sp>
      <p:sp>
        <p:nvSpPr>
          <p:cNvPr id="6" name="Content Placeholder 5">
            <a:extLst>
              <a:ext uri="{FF2B5EF4-FFF2-40B4-BE49-F238E27FC236}">
                <a16:creationId xmlns:a16="http://schemas.microsoft.com/office/drawing/2014/main" id="{5462DCA0-C01A-E214-04BA-5FDE3E08528E}"/>
              </a:ext>
            </a:extLst>
          </p:cNvPr>
          <p:cNvSpPr>
            <a:spLocks noGrp="1" noRot="1" noMove="1" noResize="1" noEditPoints="1" noAdjustHandles="1" noChangeArrowheads="1" noChangeShapeType="1"/>
          </p:cNvSpPr>
          <p:nvPr>
            <p:ph sz="half" idx="1"/>
          </p:nvPr>
        </p:nvSpPr>
        <p:spPr>
          <a:xfrm>
            <a:off x="1235265" y="1364437"/>
            <a:ext cx="5409102" cy="4991247"/>
          </a:xfrm>
        </p:spPr>
        <p:txBody>
          <a:bodyPr>
            <a:normAutofit/>
          </a:bodyPr>
          <a:lstStyle/>
          <a:p>
            <a:pPr>
              <a:lnSpc>
                <a:spcPct val="160000"/>
              </a:lnSpc>
              <a:spcBef>
                <a:spcPts val="0"/>
              </a:spcBef>
              <a:buClr>
                <a:schemeClr val="tx1"/>
              </a:buClr>
              <a:buFont typeface="Wingdings" panose="05000000000000000000" pitchFamily="2" charset="2"/>
              <a:buChar char="§"/>
            </a:pPr>
            <a:r>
              <a:rPr lang="en-US" altLang="en-US" sz="3000" b="1" dirty="0">
                <a:latin typeface="Arial" panose="020B0604020202020204" pitchFamily="34" charset="0"/>
                <a:cs typeface="Arial" panose="020B0604020202020204" pitchFamily="34" charset="0"/>
              </a:rPr>
              <a:t>Support Structures</a:t>
            </a:r>
          </a:p>
          <a:p>
            <a:pPr lvl="1">
              <a:lnSpc>
                <a:spcPct val="160000"/>
              </a:lnSpc>
              <a:spcBef>
                <a:spcPts val="0"/>
              </a:spcBef>
              <a:buClr>
                <a:schemeClr val="tx1"/>
              </a:buClr>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Adipose Tissue (FAT)</a:t>
            </a:r>
          </a:p>
          <a:p>
            <a:pPr lvl="1">
              <a:lnSpc>
                <a:spcPct val="160000"/>
              </a:lnSpc>
              <a:spcBef>
                <a:spcPts val="0"/>
              </a:spcBef>
              <a:buClr>
                <a:schemeClr val="tx1"/>
              </a:buClr>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Fascia</a:t>
            </a:r>
          </a:p>
          <a:p>
            <a:pPr lvl="1">
              <a:lnSpc>
                <a:spcPct val="160000"/>
              </a:lnSpc>
              <a:spcBef>
                <a:spcPts val="0"/>
              </a:spcBef>
              <a:buClr>
                <a:schemeClr val="tx1"/>
              </a:buClr>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Muscle</a:t>
            </a:r>
          </a:p>
          <a:p>
            <a:pPr lvl="1">
              <a:lnSpc>
                <a:spcPct val="160000"/>
              </a:lnSpc>
              <a:spcBef>
                <a:spcPts val="0"/>
              </a:spcBef>
              <a:buClr>
                <a:schemeClr val="tx1"/>
              </a:buClr>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Ligament</a:t>
            </a:r>
          </a:p>
          <a:p>
            <a:pPr lvl="1">
              <a:lnSpc>
                <a:spcPct val="160000"/>
              </a:lnSpc>
              <a:spcBef>
                <a:spcPts val="0"/>
              </a:spcBef>
              <a:buClr>
                <a:schemeClr val="tx1"/>
              </a:buClr>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Cartlidge</a:t>
            </a:r>
          </a:p>
          <a:p>
            <a:pPr lvl="1">
              <a:lnSpc>
                <a:spcPct val="160000"/>
              </a:lnSpc>
              <a:spcBef>
                <a:spcPts val="0"/>
              </a:spcBef>
              <a:buClr>
                <a:schemeClr val="tx1"/>
              </a:buClr>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Bone </a:t>
            </a:r>
          </a:p>
          <a:p>
            <a:pPr marL="0" indent="0">
              <a:lnSpc>
                <a:spcPct val="160000"/>
              </a:lnSpc>
              <a:spcBef>
                <a:spcPts val="0"/>
              </a:spcBef>
              <a:buClr>
                <a:srgbClr val="FF0000"/>
              </a:buClr>
              <a:buFont typeface="Wingdings" panose="05000000000000000000" pitchFamily="2" charset="2"/>
              <a:buChar char="v"/>
            </a:pPr>
            <a:endParaRPr lang="en-US" altLang="en-US"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AAB54C5-F24B-D9F6-9369-C5A85B366F8B}"/>
              </a:ext>
            </a:extLst>
          </p:cNvPr>
          <p:cNvSpPr txBox="1"/>
          <p:nvPr/>
        </p:nvSpPr>
        <p:spPr>
          <a:xfrm>
            <a:off x="8642859" y="6471657"/>
            <a:ext cx="525408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googleimages.com, 2024</a:t>
            </a:r>
          </a:p>
        </p:txBody>
      </p:sp>
      <p:pic>
        <p:nvPicPr>
          <p:cNvPr id="13" name="Content Placeholder 12">
            <a:extLst>
              <a:ext uri="{FF2B5EF4-FFF2-40B4-BE49-F238E27FC236}">
                <a16:creationId xmlns:a16="http://schemas.microsoft.com/office/drawing/2014/main" id="{2254428F-E275-50C8-08D7-FD4340CD349A}"/>
              </a:ext>
            </a:extLst>
          </p:cNvPr>
          <p:cNvPicPr>
            <a:picLocks noGrp="1" noRot="1" noChangeAspect="1" noMove="1" noResize="1" noEditPoints="1" noAdjustHandles="1" noChangeArrowheads="1" noChangeShapeType="1" noCrop="1"/>
          </p:cNvPicPr>
          <p:nvPr>
            <p:ph sz="half" idx="2"/>
          </p:nvPr>
        </p:nvPicPr>
        <p:blipFill>
          <a:blip r:embed="rId4"/>
          <a:stretch>
            <a:fillRect/>
          </a:stretch>
        </p:blipFill>
        <p:spPr>
          <a:xfrm>
            <a:off x="6096000" y="975158"/>
            <a:ext cx="5677046" cy="4946557"/>
          </a:xfrm>
          <a:prstGeom prst="rect">
            <a:avLst/>
          </a:prstGeom>
        </p:spPr>
      </p:pic>
      <p:sp>
        <p:nvSpPr>
          <p:cNvPr id="3" name="Slide Number Placeholder 2">
            <a:extLst>
              <a:ext uri="{FF2B5EF4-FFF2-40B4-BE49-F238E27FC236}">
                <a16:creationId xmlns:a16="http://schemas.microsoft.com/office/drawing/2014/main" id="{6DF6D1F3-E300-4ABA-BFDC-4341E05016C7}"/>
              </a:ext>
            </a:extLst>
          </p:cNvPr>
          <p:cNvSpPr>
            <a:spLocks noGrp="1"/>
          </p:cNvSpPr>
          <p:nvPr>
            <p:ph type="sldNum" sz="quarter" idx="12"/>
          </p:nvPr>
        </p:nvSpPr>
        <p:spPr/>
        <p:txBody>
          <a:bodyPr/>
          <a:lstStyle/>
          <a:p>
            <a:fld id="{AEFDDBC0-5BE7-49FF-AB0E-EA720F035F29}" type="slidenum">
              <a:rPr lang="en-US" smtClean="0"/>
              <a:t>6</a:t>
            </a:fld>
            <a:endParaRPr lang="en-US" dirty="0"/>
          </a:p>
        </p:txBody>
      </p:sp>
      <p:sp>
        <p:nvSpPr>
          <p:cNvPr id="8" name="Footer Placeholder 1">
            <a:extLst>
              <a:ext uri="{FF2B5EF4-FFF2-40B4-BE49-F238E27FC236}">
                <a16:creationId xmlns:a16="http://schemas.microsoft.com/office/drawing/2014/main" id="{432C4BA9-81D6-CC67-E0F4-159C261ED117}"/>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13357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2BA8-4D63-0F4D-08D2-F82DD5C1B687}"/>
            </a:ext>
          </a:extLst>
        </p:cNvPr>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DBBF74AF-A7F4-F2F0-B268-48B07F54803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8686800" cy="6858000"/>
          </a:xfrm>
          <a:prstGeom prst="rect">
            <a:avLst/>
          </a:prstGeom>
        </p:spPr>
      </p:pic>
      <p:sp>
        <p:nvSpPr>
          <p:cNvPr id="4" name="Title 3">
            <a:extLst>
              <a:ext uri="{FF2B5EF4-FFF2-40B4-BE49-F238E27FC236}">
                <a16:creationId xmlns:a16="http://schemas.microsoft.com/office/drawing/2014/main" id="{9D3C33D5-082C-3769-0DEB-382E8926D7EE}"/>
              </a:ext>
            </a:extLst>
          </p:cNvPr>
          <p:cNvSpPr>
            <a:spLocks noGrp="1" noRot="1" noMove="1" noResize="1" noEditPoints="1" noAdjustHandles="1" noChangeArrowheads="1" noChangeShapeType="1"/>
          </p:cNvSpPr>
          <p:nvPr>
            <p:ph type="title"/>
          </p:nvPr>
        </p:nvSpPr>
        <p:spPr>
          <a:xfrm>
            <a:off x="1164305" y="224976"/>
            <a:ext cx="10296787" cy="961870"/>
          </a:xfrm>
        </p:spPr>
        <p:txBody>
          <a:bodyPr>
            <a:noAutofit/>
          </a:bodyPr>
          <a:lstStyle/>
          <a:p>
            <a:pPr algn="ctr"/>
            <a:r>
              <a:rPr lang="en-US" sz="3200" b="1" dirty="0">
                <a:solidFill>
                  <a:schemeClr val="accent5">
                    <a:lumMod val="50000"/>
                  </a:schemeClr>
                </a:solidFill>
                <a:latin typeface="+mn-lt"/>
              </a:rPr>
              <a:t>Determining Tissue Damage</a:t>
            </a:r>
            <a:br>
              <a:rPr lang="en-US" sz="3200" b="1" dirty="0">
                <a:solidFill>
                  <a:schemeClr val="accent5">
                    <a:lumMod val="50000"/>
                  </a:schemeClr>
                </a:solidFill>
                <a:latin typeface="+mn-lt"/>
              </a:rPr>
            </a:br>
            <a:r>
              <a:rPr lang="en-US" sz="3200" b="1" dirty="0">
                <a:solidFill>
                  <a:schemeClr val="accent5">
                    <a:lumMod val="50000"/>
                  </a:schemeClr>
                </a:solidFill>
                <a:latin typeface="+mn-lt"/>
              </a:rPr>
              <a:t>Pressure Injury</a:t>
            </a:r>
            <a:endParaRPr lang="en-US" sz="3200" b="1" dirty="0">
              <a:solidFill>
                <a:schemeClr val="accent5">
                  <a:lumMod val="50000"/>
                </a:schemeClr>
              </a:solidFill>
              <a:latin typeface="Calibrin"/>
            </a:endParaRPr>
          </a:p>
        </p:txBody>
      </p:sp>
      <p:sp>
        <p:nvSpPr>
          <p:cNvPr id="6" name="Content Placeholder 5">
            <a:extLst>
              <a:ext uri="{FF2B5EF4-FFF2-40B4-BE49-F238E27FC236}">
                <a16:creationId xmlns:a16="http://schemas.microsoft.com/office/drawing/2014/main" id="{23BB29A2-4053-9CB6-BEDC-0EF81B42A770}"/>
              </a:ext>
            </a:extLst>
          </p:cNvPr>
          <p:cNvSpPr>
            <a:spLocks noGrp="1" noRot="1" noMove="1" noResize="1" noEditPoints="1" noAdjustHandles="1" noChangeArrowheads="1" noChangeShapeType="1"/>
          </p:cNvSpPr>
          <p:nvPr>
            <p:ph sz="half" idx="1"/>
          </p:nvPr>
        </p:nvSpPr>
        <p:spPr>
          <a:xfrm>
            <a:off x="1464933" y="1248937"/>
            <a:ext cx="5882166" cy="5163013"/>
          </a:xfrm>
        </p:spPr>
        <p:txBody>
          <a:bodyPr>
            <a:normAutofit/>
          </a:bodyPr>
          <a:lstStyle/>
          <a:p>
            <a:pPr>
              <a:buClr>
                <a:schemeClr val="tx1"/>
              </a:buClr>
            </a:pPr>
            <a:r>
              <a:rPr lang="en-US" sz="2200" b="1" dirty="0">
                <a:latin typeface="Arial" panose="020B0604020202020204" pitchFamily="34" charset="0"/>
                <a:cs typeface="Arial" panose="020B0604020202020204" pitchFamily="34" charset="0"/>
              </a:rPr>
              <a:t>Superficial Thickness:</a:t>
            </a:r>
          </a:p>
          <a:p>
            <a:pPr lvl="1">
              <a:buClr>
                <a:schemeClr val="tx1"/>
              </a:buClr>
            </a:pPr>
            <a:r>
              <a:rPr lang="en-US" sz="1800" dirty="0">
                <a:latin typeface="Arial" panose="020B0604020202020204" pitchFamily="34" charset="0"/>
                <a:cs typeface="Arial" panose="020B0604020202020204" pitchFamily="34" charset="0"/>
              </a:rPr>
              <a:t>Tissue damage limited to the epidermis. </a:t>
            </a:r>
          </a:p>
          <a:p>
            <a:pPr>
              <a:buClr>
                <a:schemeClr val="tx1"/>
              </a:buClr>
            </a:pPr>
            <a:r>
              <a:rPr lang="en-US" sz="2200" b="1" dirty="0">
                <a:latin typeface="Arial" panose="020B0604020202020204" pitchFamily="34" charset="0"/>
                <a:cs typeface="Arial" panose="020B0604020202020204" pitchFamily="34" charset="0"/>
              </a:rPr>
              <a:t>Partial Thickness</a:t>
            </a:r>
          </a:p>
          <a:p>
            <a:pPr lvl="1">
              <a:buClr>
                <a:schemeClr val="tx1"/>
              </a:buClr>
            </a:pPr>
            <a:r>
              <a:rPr lang="en-US" sz="1800" dirty="0">
                <a:latin typeface="Arial" panose="020B0604020202020204" pitchFamily="34" charset="0"/>
                <a:cs typeface="Arial" panose="020B0604020202020204" pitchFamily="34" charset="0"/>
              </a:rPr>
              <a:t>Tissue damage through Epidermis extends to, but not through, the dermis.</a:t>
            </a:r>
          </a:p>
          <a:p>
            <a:pPr>
              <a:buClr>
                <a:schemeClr val="tx1"/>
              </a:buClr>
            </a:pPr>
            <a:r>
              <a:rPr lang="en-US" sz="2200" b="1" dirty="0">
                <a:latin typeface="Arial" panose="020B0604020202020204" pitchFamily="34" charset="0"/>
                <a:cs typeface="Arial" panose="020B0604020202020204" pitchFamily="34" charset="0"/>
              </a:rPr>
              <a:t>Full Thickness </a:t>
            </a:r>
          </a:p>
          <a:p>
            <a:pPr lvl="1">
              <a:lnSpc>
                <a:spcPct val="170000"/>
              </a:lnSpc>
              <a:spcBef>
                <a:spcPts val="0"/>
              </a:spcBef>
              <a:buClr>
                <a:schemeClr val="tx1"/>
              </a:buClr>
            </a:pPr>
            <a:r>
              <a:rPr lang="en-US" sz="1800" dirty="0">
                <a:latin typeface="Arial" panose="020B0604020202020204" pitchFamily="34" charset="0"/>
                <a:cs typeface="Arial" panose="020B0604020202020204" pitchFamily="34" charset="0"/>
              </a:rPr>
              <a:t>Tissue damage through dermis and into adipose tissue</a:t>
            </a:r>
          </a:p>
          <a:p>
            <a:pPr lvl="1">
              <a:lnSpc>
                <a:spcPct val="170000"/>
              </a:lnSpc>
              <a:spcBef>
                <a:spcPts val="0"/>
              </a:spcBef>
              <a:buClr>
                <a:schemeClr val="tx1"/>
              </a:buClr>
            </a:pPr>
            <a:r>
              <a:rPr lang="en-US" sz="1800" dirty="0">
                <a:latin typeface="Arial" panose="020B0604020202020204" pitchFamily="34" charset="0"/>
                <a:cs typeface="Arial" panose="020B0604020202020204" pitchFamily="34" charset="0"/>
              </a:rPr>
              <a:t>Extends through adipose, exposing muscle, bone, fascia or tendon.     </a:t>
            </a:r>
            <a:r>
              <a:rPr lang="en-US" sz="1800" dirty="0">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56831672-46D8-FE0B-AE6C-F2B605F9F0C3}"/>
              </a:ext>
            </a:extLst>
          </p:cNvPr>
          <p:cNvPicPr>
            <a:picLocks noGrp="1" noRot="1" noChangeAspect="1" noMove="1" noResize="1" noEditPoints="1" noAdjustHandles="1" noChangeArrowheads="1" noChangeShapeType="1" noCrop="1"/>
          </p:cNvPicPr>
          <p:nvPr/>
        </p:nvPicPr>
        <p:blipFill>
          <a:blip r:embed="rId4"/>
          <a:stretch>
            <a:fillRect/>
          </a:stretch>
        </p:blipFill>
        <p:spPr>
          <a:xfrm>
            <a:off x="7133508" y="1248937"/>
            <a:ext cx="4404447" cy="3184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lide Number Placeholder 6">
            <a:extLst>
              <a:ext uri="{FF2B5EF4-FFF2-40B4-BE49-F238E27FC236}">
                <a16:creationId xmlns:a16="http://schemas.microsoft.com/office/drawing/2014/main" id="{BAB9133E-2BED-5EEE-467A-54776FBE4FFB}"/>
              </a:ext>
            </a:extLst>
          </p:cNvPr>
          <p:cNvSpPr>
            <a:spLocks noGrp="1"/>
          </p:cNvSpPr>
          <p:nvPr>
            <p:ph type="sldNum" sz="quarter" idx="12"/>
          </p:nvPr>
        </p:nvSpPr>
        <p:spPr/>
        <p:txBody>
          <a:bodyPr/>
          <a:lstStyle/>
          <a:p>
            <a:fld id="{AEFDDBC0-5BE7-49FF-AB0E-EA720F035F29}" type="slidenum">
              <a:rPr lang="en-US" smtClean="0"/>
              <a:t>7</a:t>
            </a:fld>
            <a:endParaRPr lang="en-US" dirty="0"/>
          </a:p>
        </p:txBody>
      </p:sp>
      <p:sp>
        <p:nvSpPr>
          <p:cNvPr id="8" name="Footer Placeholder 1">
            <a:extLst>
              <a:ext uri="{FF2B5EF4-FFF2-40B4-BE49-F238E27FC236}">
                <a16:creationId xmlns:a16="http://schemas.microsoft.com/office/drawing/2014/main" id="{4EE39242-443D-A8EB-AA9B-DB31C3D5DD34}"/>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121949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32F37C77-1A14-8FD9-667A-45544AA328A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60713" y="189689"/>
            <a:ext cx="8070574" cy="64786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524CC8B-21DC-31A2-7D0F-ABC2404B7687}"/>
              </a:ext>
            </a:extLst>
          </p:cNvPr>
          <p:cNvSpPr txBox="1">
            <a:spLocks noGrp="1" noRot="1" noMove="1" noResize="1" noEditPoints="1" noAdjustHandles="1" noChangeArrowheads="1" noChangeShapeType="1"/>
          </p:cNvSpPr>
          <p:nvPr/>
        </p:nvSpPr>
        <p:spPr>
          <a:xfrm>
            <a:off x="7494106" y="1272209"/>
            <a:ext cx="3349486" cy="1754326"/>
          </a:xfrm>
          <a:prstGeom prst="rect">
            <a:avLst/>
          </a:prstGeom>
          <a:solidFill>
            <a:srgbClr val="FF7C80"/>
          </a:solidFill>
          <a:ln w="12700">
            <a:solidFill>
              <a:schemeClr val="accent2"/>
            </a:solidFill>
          </a:ln>
        </p:spPr>
        <p:txBody>
          <a:bodyPr wrap="square" rtlCol="0">
            <a:spAutoFit/>
          </a:bodyPr>
          <a:lstStyle/>
          <a:p>
            <a:r>
              <a:rPr lang="en-US" dirty="0"/>
              <a:t>Inflammation Characteristics: </a:t>
            </a:r>
          </a:p>
          <a:p>
            <a:pPr marL="285750" indent="-285750">
              <a:buFont typeface="Arial" panose="020B0604020202020204" pitchFamily="34" charset="0"/>
              <a:buChar char="•"/>
            </a:pPr>
            <a:r>
              <a:rPr lang="en-US" dirty="0"/>
              <a:t>Localized redness</a:t>
            </a:r>
          </a:p>
          <a:p>
            <a:pPr marL="285750" indent="-285750">
              <a:buFont typeface="Arial" panose="020B0604020202020204" pitchFamily="34" charset="0"/>
              <a:buChar char="•"/>
            </a:pPr>
            <a:r>
              <a:rPr lang="en-US" dirty="0"/>
              <a:t>Heat</a:t>
            </a:r>
          </a:p>
          <a:p>
            <a:pPr marL="285750" indent="-285750">
              <a:buFont typeface="Arial" panose="020B0604020202020204" pitchFamily="34" charset="0"/>
              <a:buChar char="•"/>
            </a:pPr>
            <a:r>
              <a:rPr lang="en-US" dirty="0"/>
              <a:t>Swelling</a:t>
            </a:r>
          </a:p>
          <a:p>
            <a:pPr marL="285750" indent="-285750">
              <a:buFont typeface="Arial" panose="020B0604020202020204" pitchFamily="34" charset="0"/>
              <a:buChar char="•"/>
            </a:pPr>
            <a:r>
              <a:rPr lang="en-US" dirty="0"/>
              <a:t>Pain</a:t>
            </a:r>
          </a:p>
          <a:p>
            <a:pPr marL="285750" indent="-285750">
              <a:buFont typeface="Arial" panose="020B0604020202020204" pitchFamily="34" charset="0"/>
              <a:buChar char="•"/>
            </a:pPr>
            <a:r>
              <a:rPr lang="en-US" dirty="0"/>
              <a:t>Decreased Function</a:t>
            </a:r>
          </a:p>
        </p:txBody>
      </p:sp>
      <p:sp>
        <p:nvSpPr>
          <p:cNvPr id="12" name="TextBox 11">
            <a:extLst>
              <a:ext uri="{FF2B5EF4-FFF2-40B4-BE49-F238E27FC236}">
                <a16:creationId xmlns:a16="http://schemas.microsoft.com/office/drawing/2014/main" id="{81E5A0F7-C792-3862-1BDB-2662A13353EB}"/>
              </a:ext>
            </a:extLst>
          </p:cNvPr>
          <p:cNvSpPr txBox="1"/>
          <p:nvPr/>
        </p:nvSpPr>
        <p:spPr>
          <a:xfrm>
            <a:off x="2095500" y="4346714"/>
            <a:ext cx="1134717" cy="369332"/>
          </a:xfrm>
          <a:prstGeom prst="rect">
            <a:avLst/>
          </a:prstGeom>
          <a:noFill/>
          <a:ln w="12700">
            <a:solidFill>
              <a:schemeClr val="accent2"/>
            </a:solidFill>
          </a:ln>
        </p:spPr>
        <p:txBody>
          <a:bodyPr wrap="square" rtlCol="0">
            <a:spAutoFit/>
          </a:bodyPr>
          <a:lstStyle/>
          <a:p>
            <a:r>
              <a:rPr lang="en-US" dirty="0"/>
              <a:t>4-21 days</a:t>
            </a:r>
          </a:p>
        </p:txBody>
      </p:sp>
      <p:sp>
        <p:nvSpPr>
          <p:cNvPr id="13" name="TextBox 12">
            <a:extLst>
              <a:ext uri="{FF2B5EF4-FFF2-40B4-BE49-F238E27FC236}">
                <a16:creationId xmlns:a16="http://schemas.microsoft.com/office/drawing/2014/main" id="{AC7B34A8-B1B7-F2B2-CC75-40F6965D164B}"/>
              </a:ext>
            </a:extLst>
          </p:cNvPr>
          <p:cNvSpPr txBox="1"/>
          <p:nvPr/>
        </p:nvSpPr>
        <p:spPr>
          <a:xfrm>
            <a:off x="3359426" y="5721627"/>
            <a:ext cx="1509091" cy="369332"/>
          </a:xfrm>
          <a:prstGeom prst="rect">
            <a:avLst/>
          </a:prstGeom>
          <a:noFill/>
          <a:ln w="12700">
            <a:solidFill>
              <a:schemeClr val="accent2"/>
            </a:solidFill>
          </a:ln>
        </p:spPr>
        <p:txBody>
          <a:bodyPr wrap="square" rtlCol="0">
            <a:spAutoFit/>
          </a:bodyPr>
          <a:lstStyle/>
          <a:p>
            <a:r>
              <a:rPr lang="en-US" dirty="0"/>
              <a:t>Up to 2 years</a:t>
            </a:r>
          </a:p>
        </p:txBody>
      </p:sp>
      <p:sp>
        <p:nvSpPr>
          <p:cNvPr id="14" name="TextBox 13">
            <a:extLst>
              <a:ext uri="{FF2B5EF4-FFF2-40B4-BE49-F238E27FC236}">
                <a16:creationId xmlns:a16="http://schemas.microsoft.com/office/drawing/2014/main" id="{59F54B14-3812-7781-BF37-4C281B9420A4}"/>
              </a:ext>
            </a:extLst>
          </p:cNvPr>
          <p:cNvSpPr txBox="1">
            <a:spLocks noGrp="1" noRot="1" noMove="1" noResize="1" noEditPoints="1" noAdjustHandles="1" noChangeArrowheads="1" noChangeShapeType="1"/>
          </p:cNvSpPr>
          <p:nvPr/>
        </p:nvSpPr>
        <p:spPr>
          <a:xfrm>
            <a:off x="669235" y="2360613"/>
            <a:ext cx="1134717" cy="369332"/>
          </a:xfrm>
          <a:prstGeom prst="rect">
            <a:avLst/>
          </a:prstGeom>
          <a:noFill/>
          <a:ln w="12700">
            <a:solidFill>
              <a:schemeClr val="accent2"/>
            </a:solidFill>
          </a:ln>
        </p:spPr>
        <p:txBody>
          <a:bodyPr wrap="square" rtlCol="0">
            <a:spAutoFit/>
          </a:bodyPr>
          <a:lstStyle/>
          <a:p>
            <a:r>
              <a:rPr lang="en-US" dirty="0"/>
              <a:t>4-6 days</a:t>
            </a:r>
          </a:p>
        </p:txBody>
      </p:sp>
      <p:sp>
        <p:nvSpPr>
          <p:cNvPr id="3" name="Slide Number Placeholder 2">
            <a:extLst>
              <a:ext uri="{FF2B5EF4-FFF2-40B4-BE49-F238E27FC236}">
                <a16:creationId xmlns:a16="http://schemas.microsoft.com/office/drawing/2014/main" id="{081B8D8E-5D3F-CC84-F1E7-E4D18B245893}"/>
              </a:ext>
            </a:extLst>
          </p:cNvPr>
          <p:cNvSpPr>
            <a:spLocks noGrp="1"/>
          </p:cNvSpPr>
          <p:nvPr>
            <p:ph type="sldNum" sz="quarter" idx="12"/>
          </p:nvPr>
        </p:nvSpPr>
        <p:spPr/>
        <p:txBody>
          <a:bodyPr/>
          <a:lstStyle/>
          <a:p>
            <a:fld id="{AEFDDBC0-5BE7-49FF-AB0E-EA720F035F29}" type="slidenum">
              <a:rPr lang="en-US" smtClean="0"/>
              <a:t>8</a:t>
            </a:fld>
            <a:endParaRPr lang="en-US" dirty="0"/>
          </a:p>
        </p:txBody>
      </p:sp>
      <p:sp>
        <p:nvSpPr>
          <p:cNvPr id="4" name="Footer Placeholder 1">
            <a:extLst>
              <a:ext uri="{FF2B5EF4-FFF2-40B4-BE49-F238E27FC236}">
                <a16:creationId xmlns:a16="http://schemas.microsoft.com/office/drawing/2014/main" id="{83C01119-2A33-FBF1-BAEA-F157650E71CF}"/>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3977694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
            <a:extLst>
              <a:ext uri="{FF2B5EF4-FFF2-40B4-BE49-F238E27FC236}">
                <a16:creationId xmlns:a16="http://schemas.microsoft.com/office/drawing/2014/main" id="{2660E312-1FE8-73B3-C952-5CBCB889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6F7C8A4-CC5E-332D-DFD2-06BAA5BE47C7}"/>
              </a:ext>
            </a:extLst>
          </p:cNvPr>
          <p:cNvSpPr>
            <a:spLocks noGrp="1" noRot="1" noMove="1" noResize="1" noEditPoints="1" noAdjustHandles="1" noChangeArrowheads="1" noChangeShapeType="1"/>
          </p:cNvSpPr>
          <p:nvPr>
            <p:ph type="title"/>
          </p:nvPr>
        </p:nvSpPr>
        <p:spPr>
          <a:xfrm>
            <a:off x="1057012" y="365125"/>
            <a:ext cx="10296787" cy="1325563"/>
          </a:xfrm>
        </p:spPr>
        <p:txBody>
          <a:bodyPr/>
          <a:lstStyle/>
          <a:p>
            <a:pPr algn="ctr"/>
            <a:r>
              <a:rPr lang="en-US" b="1" dirty="0">
                <a:solidFill>
                  <a:schemeClr val="accent5">
                    <a:lumMod val="50000"/>
                  </a:schemeClr>
                </a:solidFill>
              </a:rPr>
              <a:t>Factors Affecting Wound Healing</a:t>
            </a:r>
          </a:p>
        </p:txBody>
      </p:sp>
      <p:sp>
        <p:nvSpPr>
          <p:cNvPr id="6" name="Content Placeholder 5">
            <a:extLst>
              <a:ext uri="{FF2B5EF4-FFF2-40B4-BE49-F238E27FC236}">
                <a16:creationId xmlns:a16="http://schemas.microsoft.com/office/drawing/2014/main" id="{3E60EB49-EE08-9620-38E9-B73AEECB77B2}"/>
              </a:ext>
            </a:extLst>
          </p:cNvPr>
          <p:cNvSpPr>
            <a:spLocks noGrp="1" noRot="1" noMove="1" noResize="1" noEditPoints="1" noAdjustHandles="1" noChangeArrowheads="1" noChangeShapeType="1"/>
          </p:cNvSpPr>
          <p:nvPr>
            <p:ph sz="half" idx="1"/>
          </p:nvPr>
        </p:nvSpPr>
        <p:spPr>
          <a:xfrm>
            <a:off x="1063489" y="1868967"/>
            <a:ext cx="5634734" cy="4351338"/>
          </a:xfrm>
        </p:spPr>
        <p:txBody>
          <a:bodyPr>
            <a:noAutofit/>
          </a:bodyPr>
          <a:lstStyle/>
          <a:p>
            <a:r>
              <a:rPr lang="en-US" sz="2000" dirty="0">
                <a:latin typeface="Arial" panose="020B0604020202020204" pitchFamily="34" charset="0"/>
                <a:cs typeface="Arial" panose="020B0604020202020204" pitchFamily="34" charset="0"/>
              </a:rPr>
              <a:t>Mechanism of onset</a:t>
            </a:r>
          </a:p>
          <a:p>
            <a:r>
              <a:rPr lang="en-US" sz="2000" dirty="0">
                <a:latin typeface="Arial" panose="020B0604020202020204" pitchFamily="34" charset="0"/>
                <a:cs typeface="Arial" panose="020B0604020202020204" pitchFamily="34" charset="0"/>
              </a:rPr>
              <a:t>Wound dimensions</a:t>
            </a:r>
          </a:p>
          <a:p>
            <a:r>
              <a:rPr lang="en-US" sz="2000" dirty="0">
                <a:latin typeface="Arial" panose="020B0604020202020204" pitchFamily="34" charset="0"/>
                <a:cs typeface="Arial" panose="020B0604020202020204" pitchFamily="34" charset="0"/>
              </a:rPr>
              <a:t>Temperature</a:t>
            </a:r>
          </a:p>
          <a:p>
            <a:r>
              <a:rPr lang="en-US" sz="2000" dirty="0">
                <a:latin typeface="Arial" panose="020B0604020202020204" pitchFamily="34" charset="0"/>
                <a:cs typeface="Arial" panose="020B0604020202020204" pitchFamily="34" charset="0"/>
              </a:rPr>
              <a:t>Wound hydration</a:t>
            </a:r>
          </a:p>
          <a:p>
            <a:r>
              <a:rPr lang="en-US" sz="2000" dirty="0">
                <a:latin typeface="Arial" panose="020B0604020202020204" pitchFamily="34" charset="0"/>
                <a:cs typeface="Arial" panose="020B0604020202020204" pitchFamily="34" charset="0"/>
              </a:rPr>
              <a:t>Necrotic tissue or foreign body</a:t>
            </a:r>
          </a:p>
          <a:p>
            <a:r>
              <a:rPr lang="en-US" sz="2000" dirty="0">
                <a:latin typeface="Arial" panose="020B0604020202020204" pitchFamily="34" charset="0"/>
                <a:cs typeface="Arial" panose="020B0604020202020204" pitchFamily="34" charset="0"/>
              </a:rPr>
              <a:t>Infection</a:t>
            </a:r>
          </a:p>
          <a:p>
            <a:r>
              <a:rPr lang="en-US" sz="2000" dirty="0">
                <a:latin typeface="Arial" panose="020B0604020202020204" pitchFamily="34" charset="0"/>
                <a:cs typeface="Arial" panose="020B0604020202020204" pitchFamily="34" charset="0"/>
              </a:rPr>
              <a:t>Nutrition</a:t>
            </a:r>
          </a:p>
          <a:p>
            <a:r>
              <a:rPr lang="en-US" sz="2000" dirty="0">
                <a:latin typeface="Arial" panose="020B0604020202020204" pitchFamily="34" charset="0"/>
                <a:cs typeface="Arial" panose="020B0604020202020204" pitchFamily="34" charset="0"/>
              </a:rPr>
              <a:t>Pressure</a:t>
            </a:r>
          </a:p>
          <a:p>
            <a:r>
              <a:rPr lang="en-US" sz="2000" dirty="0">
                <a:latin typeface="Arial" panose="020B0604020202020204" pitchFamily="34" charset="0"/>
                <a:cs typeface="Arial" panose="020B0604020202020204" pitchFamily="34" charset="0"/>
              </a:rPr>
              <a:t>Hyperglycemia</a:t>
            </a:r>
          </a:p>
          <a:p>
            <a:r>
              <a:rPr lang="en-US" sz="2000" dirty="0">
                <a:latin typeface="Arial" panose="020B0604020202020204" pitchFamily="34" charset="0"/>
                <a:cs typeface="Arial" panose="020B0604020202020204" pitchFamily="34" charset="0"/>
              </a:rPr>
              <a:t>Medications</a:t>
            </a:r>
          </a:p>
          <a:p>
            <a:r>
              <a:rPr lang="en-US" sz="2000" dirty="0">
                <a:latin typeface="Arial" panose="020B0604020202020204" pitchFamily="34" charset="0"/>
                <a:cs typeface="Arial" panose="020B0604020202020204" pitchFamily="34" charset="0"/>
              </a:rPr>
              <a:t>Premature wound closure</a:t>
            </a:r>
          </a:p>
        </p:txBody>
      </p:sp>
      <p:pic>
        <p:nvPicPr>
          <p:cNvPr id="1026" name="Picture 2" descr="Wound healing by primary intention">
            <a:extLst>
              <a:ext uri="{FF2B5EF4-FFF2-40B4-BE49-F238E27FC236}">
                <a16:creationId xmlns:a16="http://schemas.microsoft.com/office/drawing/2014/main" id="{DFF3F2FC-0EE0-FCE3-D606-B4DE10A6CAD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71942" y="1690688"/>
            <a:ext cx="28575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123365F-AB5C-9198-76E7-875E1F45944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96142" y="1694382"/>
            <a:ext cx="2543306" cy="1901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5EAC90-F7A5-2270-2293-D69F46409603}"/>
              </a:ext>
            </a:extLst>
          </p:cNvPr>
          <p:cNvPicPr>
            <a:picLocks noGrp="1" noRot="1" noChangeAspect="1" noMove="1" noResize="1" noEditPoints="1" noAdjustHandles="1" noChangeArrowheads="1" noChangeShapeType="1" noCrop="1"/>
          </p:cNvPicPr>
          <p:nvPr/>
        </p:nvPicPr>
        <p:blipFill>
          <a:blip r:embed="rId6"/>
          <a:stretch>
            <a:fillRect/>
          </a:stretch>
        </p:blipFill>
        <p:spPr>
          <a:xfrm>
            <a:off x="6905213" y="3970410"/>
            <a:ext cx="3781858" cy="2249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lide Number Placeholder 6">
            <a:extLst>
              <a:ext uri="{FF2B5EF4-FFF2-40B4-BE49-F238E27FC236}">
                <a16:creationId xmlns:a16="http://schemas.microsoft.com/office/drawing/2014/main" id="{70782E70-BD89-F2BF-AB33-16A20CF21083}"/>
              </a:ext>
            </a:extLst>
          </p:cNvPr>
          <p:cNvSpPr>
            <a:spLocks noGrp="1"/>
          </p:cNvSpPr>
          <p:nvPr>
            <p:ph type="sldNum" sz="quarter" idx="12"/>
          </p:nvPr>
        </p:nvSpPr>
        <p:spPr/>
        <p:txBody>
          <a:bodyPr/>
          <a:lstStyle/>
          <a:p>
            <a:fld id="{AEFDDBC0-5BE7-49FF-AB0E-EA720F035F29}" type="slidenum">
              <a:rPr lang="en-US" smtClean="0"/>
              <a:t>9</a:t>
            </a:fld>
            <a:endParaRPr lang="en-US" dirty="0"/>
          </a:p>
        </p:txBody>
      </p:sp>
      <p:sp>
        <p:nvSpPr>
          <p:cNvPr id="8" name="Footer Placeholder 1">
            <a:extLst>
              <a:ext uri="{FF2B5EF4-FFF2-40B4-BE49-F238E27FC236}">
                <a16:creationId xmlns:a16="http://schemas.microsoft.com/office/drawing/2014/main" id="{C4ABF02F-3E05-CFFD-2B26-BE2334E72E22}"/>
              </a:ext>
            </a:extLst>
          </p:cNvPr>
          <p:cNvSpPr>
            <a:spLocks noGrp="1" noRot="1" noMove="1" noResize="1" noEditPoints="1" noAdjustHandles="1" noChangeArrowheads="1" noChangeShapeType="1"/>
          </p:cNvSpPr>
          <p:nvPr>
            <p:ph type="ftr" sz="quarter" idx="11"/>
          </p:nvPr>
        </p:nvSpPr>
        <p:spPr>
          <a:xfrm>
            <a:off x="1164305" y="6430784"/>
            <a:ext cx="9563945" cy="365125"/>
          </a:xfrm>
        </p:spPr>
        <p:txBody>
          <a:bodyPr/>
          <a:lstStyle/>
          <a:p>
            <a:pPr algn="l"/>
            <a:r>
              <a:rPr lang="en-US" dirty="0">
                <a:solidFill>
                  <a:schemeClr val="tx1"/>
                </a:solidFill>
              </a:rPr>
              <a:t>Clinical Staff Development: Wound Care |  © Tufts Medicine 08/2025  |  Private and confidential. Not for redistribution.</a:t>
            </a:r>
          </a:p>
        </p:txBody>
      </p:sp>
    </p:spTree>
    <p:extLst>
      <p:ext uri="{BB962C8B-B14F-4D97-AF65-F5344CB8AC3E}">
        <p14:creationId xmlns:p14="http://schemas.microsoft.com/office/powerpoint/2010/main" val="2182429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9097</TotalTime>
  <Words>5814</Words>
  <Application>Microsoft Office PowerPoint</Application>
  <PresentationFormat>Widescreen</PresentationFormat>
  <Paragraphs>622</Paragraphs>
  <Slides>46</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Arial Body </vt:lpstr>
      <vt:lpstr>Calibri</vt:lpstr>
      <vt:lpstr>Calibri Light</vt:lpstr>
      <vt:lpstr>Calibrin</vt:lpstr>
      <vt:lpstr>Comic Sans MS</vt:lpstr>
      <vt:lpstr>HelveticaNeueW01-55Roma</vt:lpstr>
      <vt:lpstr>Symbol</vt:lpstr>
      <vt:lpstr>Times New Roman</vt:lpstr>
      <vt:lpstr>Wingdings</vt:lpstr>
      <vt:lpstr>Office Theme</vt:lpstr>
      <vt:lpstr>Basic Wound Care</vt:lpstr>
      <vt:lpstr>Learner Objectives</vt:lpstr>
      <vt:lpstr>Infection Control</vt:lpstr>
      <vt:lpstr>You Own the Visit!</vt:lpstr>
      <vt:lpstr>The Integumentary System </vt:lpstr>
      <vt:lpstr>The Integumentary System </vt:lpstr>
      <vt:lpstr>Determining Tissue Damage Pressure Injury</vt:lpstr>
      <vt:lpstr>PowerPoint Presentation</vt:lpstr>
      <vt:lpstr>Factors Affecting Wound Healing</vt:lpstr>
      <vt:lpstr>Types of Wounds</vt:lpstr>
      <vt:lpstr>Prevention</vt:lpstr>
      <vt:lpstr>Surgical Wounds</vt:lpstr>
      <vt:lpstr>Arterial Wounds</vt:lpstr>
      <vt:lpstr>Arterial Wounds</vt:lpstr>
      <vt:lpstr>Testing for Arterial Insufficiency</vt:lpstr>
      <vt:lpstr>ABI INTERPRETATION </vt:lpstr>
      <vt:lpstr>Venous Wounds</vt:lpstr>
      <vt:lpstr>Venous Ulcers </vt:lpstr>
      <vt:lpstr>Treatment of Venous Wounds</vt:lpstr>
      <vt:lpstr>Diabetic/Neuropathic Wounds</vt:lpstr>
      <vt:lpstr>Diabetic Wound Treatment</vt:lpstr>
      <vt:lpstr>Pressure Injuries (PI)</vt:lpstr>
      <vt:lpstr>PowerPoint Presentation</vt:lpstr>
      <vt:lpstr>Pressure Injury PI</vt:lpstr>
      <vt:lpstr>PowerPoint Presentation</vt:lpstr>
      <vt:lpstr>PowerPoint Presentation</vt:lpstr>
      <vt:lpstr>Skin Tears</vt:lpstr>
      <vt:lpstr>Burns</vt:lpstr>
      <vt:lpstr>Wound Assessment &amp;  Documentation</vt:lpstr>
      <vt:lpstr>Wound Assessment:</vt:lpstr>
      <vt:lpstr>Wound Measurement:</vt:lpstr>
      <vt:lpstr>PowerPoint Presentation</vt:lpstr>
      <vt:lpstr>PowerPoint Presentation</vt:lpstr>
      <vt:lpstr>Anatomical Positions</vt:lpstr>
      <vt:lpstr>Care Plan for Wound</vt:lpstr>
      <vt:lpstr>OASIS Wounds M1340</vt:lpstr>
      <vt:lpstr>OASIS Wounds M1342</vt:lpstr>
      <vt:lpstr>OASIS Wounds M1342</vt:lpstr>
      <vt:lpstr>Dressing Selection</vt:lpstr>
      <vt:lpstr>Common Dressings</vt:lpstr>
      <vt:lpstr>Other Dressings</vt:lpstr>
      <vt:lpstr>Other points… </vt:lpstr>
      <vt:lpstr>Hospice Considerations</vt:lpstr>
      <vt:lpstr>PowerPoint Presentation</vt:lpstr>
      <vt:lpstr>Epic Demo/Practice</vt:lpstr>
      <vt:lpstr>Thanks for Learning</vt:lpstr>
    </vt:vector>
  </TitlesOfParts>
  <Company>Home Health VNA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Wound Care</dc:title>
  <dc:creator>Skinner, Robyn</dc:creator>
  <cp:lastModifiedBy>Tsoukalas, Nicole</cp:lastModifiedBy>
  <cp:revision>6</cp:revision>
  <cp:lastPrinted>2025-08-14T12:37:21Z</cp:lastPrinted>
  <dcterms:created xsi:type="dcterms:W3CDTF">2023-04-26T13:06:32Z</dcterms:created>
  <dcterms:modified xsi:type="dcterms:W3CDTF">2025-08-14T13:27:18Z</dcterms:modified>
</cp:coreProperties>
</file>