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1" r:id="rId2"/>
  </p:sldMasterIdLst>
  <p:notesMasterIdLst>
    <p:notesMasterId r:id="rId11"/>
  </p:notesMasterIdLst>
  <p:sldIdLst>
    <p:sldId id="256" r:id="rId3"/>
    <p:sldId id="275" r:id="rId4"/>
    <p:sldId id="276" r:id="rId5"/>
    <p:sldId id="277" r:id="rId6"/>
    <p:sldId id="278" r:id="rId7"/>
    <p:sldId id="279" r:id="rId8"/>
    <p:sldId id="280" r:id="rId9"/>
    <p:sldId id="27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5AB11-B91B-41CB-B5A5-A68698989A86}" v="3" dt="2025-08-13T19:28:25.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oukalas, Nicole" userId="d103fb7e-c8e0-4b00-94d4-f021c1584d6d" providerId="ADAL" clId="{63C5AB11-B91B-41CB-B5A5-A68698989A86}"/>
    <pc:docChg chg="undo custSel addSld delSld modSld modMainMaster">
      <pc:chgData name="Tsoukalas, Nicole" userId="d103fb7e-c8e0-4b00-94d4-f021c1584d6d" providerId="ADAL" clId="{63C5AB11-B91B-41CB-B5A5-A68698989A86}" dt="2025-08-13T19:28:25.123" v="2128"/>
      <pc:docMkLst>
        <pc:docMk/>
      </pc:docMkLst>
      <pc:sldChg chg="modSp mod modTransition">
        <pc:chgData name="Tsoukalas, Nicole" userId="d103fb7e-c8e0-4b00-94d4-f021c1584d6d" providerId="ADAL" clId="{63C5AB11-B91B-41CB-B5A5-A68698989A86}" dt="2025-08-13T19:28:25.123" v="2128"/>
        <pc:sldMkLst>
          <pc:docMk/>
          <pc:sldMk cId="3884848943" sldId="256"/>
        </pc:sldMkLst>
        <pc:spChg chg="mod">
          <ac:chgData name="Tsoukalas, Nicole" userId="d103fb7e-c8e0-4b00-94d4-f021c1584d6d" providerId="ADAL" clId="{63C5AB11-B91B-41CB-B5A5-A68698989A86}" dt="2025-08-13T19:11:19.483" v="82" actId="34135"/>
          <ac:spMkLst>
            <pc:docMk/>
            <pc:sldMk cId="3884848943" sldId="256"/>
            <ac:spMk id="8" creationId="{A7D57A57-23AE-106A-89D2-6320B1C864A0}"/>
          </ac:spMkLst>
        </pc:spChg>
      </pc:sldChg>
      <pc:sldChg chg="del">
        <pc:chgData name="Tsoukalas, Nicole" userId="d103fb7e-c8e0-4b00-94d4-f021c1584d6d" providerId="ADAL" clId="{63C5AB11-B91B-41CB-B5A5-A68698989A86}" dt="2025-08-13T18:56:52.257" v="0" actId="47"/>
        <pc:sldMkLst>
          <pc:docMk/>
          <pc:sldMk cId="1021387663" sldId="262"/>
        </pc:sldMkLst>
      </pc:sldChg>
      <pc:sldChg chg="del">
        <pc:chgData name="Tsoukalas, Nicole" userId="d103fb7e-c8e0-4b00-94d4-f021c1584d6d" providerId="ADAL" clId="{63C5AB11-B91B-41CB-B5A5-A68698989A86}" dt="2025-08-13T18:56:52.618" v="2" actId="47"/>
        <pc:sldMkLst>
          <pc:docMk/>
          <pc:sldMk cId="62741026" sldId="263"/>
        </pc:sldMkLst>
      </pc:sldChg>
      <pc:sldChg chg="del">
        <pc:chgData name="Tsoukalas, Nicole" userId="d103fb7e-c8e0-4b00-94d4-f021c1584d6d" providerId="ADAL" clId="{63C5AB11-B91B-41CB-B5A5-A68698989A86}" dt="2025-08-13T18:56:52.796" v="3" actId="47"/>
        <pc:sldMkLst>
          <pc:docMk/>
          <pc:sldMk cId="1745283739" sldId="264"/>
        </pc:sldMkLst>
      </pc:sldChg>
      <pc:sldChg chg="del">
        <pc:chgData name="Tsoukalas, Nicole" userId="d103fb7e-c8e0-4b00-94d4-f021c1584d6d" providerId="ADAL" clId="{63C5AB11-B91B-41CB-B5A5-A68698989A86}" dt="2025-08-13T18:56:52.419" v="1" actId="47"/>
        <pc:sldMkLst>
          <pc:docMk/>
          <pc:sldMk cId="2045555457" sldId="265"/>
        </pc:sldMkLst>
      </pc:sldChg>
      <pc:sldChg chg="del">
        <pc:chgData name="Tsoukalas, Nicole" userId="d103fb7e-c8e0-4b00-94d4-f021c1584d6d" providerId="ADAL" clId="{63C5AB11-B91B-41CB-B5A5-A68698989A86}" dt="2025-08-13T18:56:52.965" v="4" actId="47"/>
        <pc:sldMkLst>
          <pc:docMk/>
          <pc:sldMk cId="376157545" sldId="266"/>
        </pc:sldMkLst>
      </pc:sldChg>
      <pc:sldChg chg="del">
        <pc:chgData name="Tsoukalas, Nicole" userId="d103fb7e-c8e0-4b00-94d4-f021c1584d6d" providerId="ADAL" clId="{63C5AB11-B91B-41CB-B5A5-A68698989A86}" dt="2025-08-13T18:56:53.117" v="5" actId="47"/>
        <pc:sldMkLst>
          <pc:docMk/>
          <pc:sldMk cId="2406937000" sldId="267"/>
        </pc:sldMkLst>
      </pc:sldChg>
      <pc:sldChg chg="del">
        <pc:chgData name="Tsoukalas, Nicole" userId="d103fb7e-c8e0-4b00-94d4-f021c1584d6d" providerId="ADAL" clId="{63C5AB11-B91B-41CB-B5A5-A68698989A86}" dt="2025-08-13T18:56:53.306" v="6" actId="47"/>
        <pc:sldMkLst>
          <pc:docMk/>
          <pc:sldMk cId="2499134867" sldId="268"/>
        </pc:sldMkLst>
      </pc:sldChg>
      <pc:sldChg chg="del">
        <pc:chgData name="Tsoukalas, Nicole" userId="d103fb7e-c8e0-4b00-94d4-f021c1584d6d" providerId="ADAL" clId="{63C5AB11-B91B-41CB-B5A5-A68698989A86}" dt="2025-08-13T18:56:53.629" v="8" actId="47"/>
        <pc:sldMkLst>
          <pc:docMk/>
          <pc:sldMk cId="3942997229" sldId="269"/>
        </pc:sldMkLst>
      </pc:sldChg>
      <pc:sldChg chg="del">
        <pc:chgData name="Tsoukalas, Nicole" userId="d103fb7e-c8e0-4b00-94d4-f021c1584d6d" providerId="ADAL" clId="{63C5AB11-B91B-41CB-B5A5-A68698989A86}" dt="2025-08-13T18:56:53.471" v="7" actId="47"/>
        <pc:sldMkLst>
          <pc:docMk/>
          <pc:sldMk cId="416230921" sldId="270"/>
        </pc:sldMkLst>
      </pc:sldChg>
      <pc:sldChg chg="del">
        <pc:chgData name="Tsoukalas, Nicole" userId="d103fb7e-c8e0-4b00-94d4-f021c1584d6d" providerId="ADAL" clId="{63C5AB11-B91B-41CB-B5A5-A68698989A86}" dt="2025-08-13T18:56:53.830" v="9" actId="47"/>
        <pc:sldMkLst>
          <pc:docMk/>
          <pc:sldMk cId="3701929707" sldId="271"/>
        </pc:sldMkLst>
      </pc:sldChg>
      <pc:sldChg chg="add del modTransition">
        <pc:chgData name="Tsoukalas, Nicole" userId="d103fb7e-c8e0-4b00-94d4-f021c1584d6d" providerId="ADAL" clId="{63C5AB11-B91B-41CB-B5A5-A68698989A86}" dt="2025-08-13T19:28:25.123" v="2128"/>
        <pc:sldMkLst>
          <pc:docMk/>
          <pc:sldMk cId="1717080600" sldId="272"/>
        </pc:sldMkLst>
      </pc:sldChg>
      <pc:sldChg chg="del">
        <pc:chgData name="Tsoukalas, Nicole" userId="d103fb7e-c8e0-4b00-94d4-f021c1584d6d" providerId="ADAL" clId="{63C5AB11-B91B-41CB-B5A5-A68698989A86}" dt="2025-08-13T18:56:53.994" v="10" actId="47"/>
        <pc:sldMkLst>
          <pc:docMk/>
          <pc:sldMk cId="2562324090" sldId="273"/>
        </pc:sldMkLst>
      </pc:sldChg>
      <pc:sldChg chg="add del">
        <pc:chgData name="Tsoukalas, Nicole" userId="d103fb7e-c8e0-4b00-94d4-f021c1584d6d" providerId="ADAL" clId="{63C5AB11-B91B-41CB-B5A5-A68698989A86}" dt="2025-08-13T19:11:48.769" v="110" actId="47"/>
        <pc:sldMkLst>
          <pc:docMk/>
          <pc:sldMk cId="2639763284" sldId="274"/>
        </pc:sldMkLst>
      </pc:sldChg>
      <pc:sldChg chg="modSp new mod modTransition">
        <pc:chgData name="Tsoukalas, Nicole" userId="d103fb7e-c8e0-4b00-94d4-f021c1584d6d" providerId="ADAL" clId="{63C5AB11-B91B-41CB-B5A5-A68698989A86}" dt="2025-08-13T19:28:25.123" v="2128"/>
        <pc:sldMkLst>
          <pc:docMk/>
          <pc:sldMk cId="3688808106" sldId="275"/>
        </pc:sldMkLst>
        <pc:spChg chg="mod">
          <ac:chgData name="Tsoukalas, Nicole" userId="d103fb7e-c8e0-4b00-94d4-f021c1584d6d" providerId="ADAL" clId="{63C5AB11-B91B-41CB-B5A5-A68698989A86}" dt="2025-08-13T19:16:38.272" v="846" actId="34135"/>
          <ac:spMkLst>
            <pc:docMk/>
            <pc:sldMk cId="3688808106" sldId="275"/>
            <ac:spMk id="2" creationId="{4385CCEC-3178-7E48-BD52-C2E14D986EBA}"/>
          </ac:spMkLst>
        </pc:spChg>
        <pc:spChg chg="mod">
          <ac:chgData name="Tsoukalas, Nicole" userId="d103fb7e-c8e0-4b00-94d4-f021c1584d6d" providerId="ADAL" clId="{63C5AB11-B91B-41CB-B5A5-A68698989A86}" dt="2025-08-13T19:12:12.091" v="149" actId="34135"/>
          <ac:spMkLst>
            <pc:docMk/>
            <pc:sldMk cId="3688808106" sldId="275"/>
            <ac:spMk id="3" creationId="{3D3939CA-2D5B-5B3A-D6B4-01B98AAFF9E7}"/>
          </ac:spMkLst>
        </pc:spChg>
      </pc:sldChg>
      <pc:sldChg chg="modSp new mod modTransition">
        <pc:chgData name="Tsoukalas, Nicole" userId="d103fb7e-c8e0-4b00-94d4-f021c1584d6d" providerId="ADAL" clId="{63C5AB11-B91B-41CB-B5A5-A68698989A86}" dt="2025-08-13T19:28:25.123" v="2128"/>
        <pc:sldMkLst>
          <pc:docMk/>
          <pc:sldMk cId="1124450607" sldId="276"/>
        </pc:sldMkLst>
        <pc:spChg chg="mod">
          <ac:chgData name="Tsoukalas, Nicole" userId="d103fb7e-c8e0-4b00-94d4-f021c1584d6d" providerId="ADAL" clId="{63C5AB11-B91B-41CB-B5A5-A68698989A86}" dt="2025-08-13T19:17:24.190" v="1064" actId="34135"/>
          <ac:spMkLst>
            <pc:docMk/>
            <pc:sldMk cId="1124450607" sldId="276"/>
            <ac:spMk id="2" creationId="{20F93CAB-0A5F-206C-8545-4A9DE7C19639}"/>
          </ac:spMkLst>
        </pc:spChg>
        <pc:spChg chg="mod">
          <ac:chgData name="Tsoukalas, Nicole" userId="d103fb7e-c8e0-4b00-94d4-f021c1584d6d" providerId="ADAL" clId="{63C5AB11-B91B-41CB-B5A5-A68698989A86}" dt="2025-08-13T19:12:08.697" v="148" actId="34135"/>
          <ac:spMkLst>
            <pc:docMk/>
            <pc:sldMk cId="1124450607" sldId="276"/>
            <ac:spMk id="3" creationId="{B1B5DF14-9FFB-5E6D-3472-222965EBB77E}"/>
          </ac:spMkLst>
        </pc:spChg>
      </pc:sldChg>
      <pc:sldChg chg="modSp new mod modTransition">
        <pc:chgData name="Tsoukalas, Nicole" userId="d103fb7e-c8e0-4b00-94d4-f021c1584d6d" providerId="ADAL" clId="{63C5AB11-B91B-41CB-B5A5-A68698989A86}" dt="2025-08-13T19:28:25.123" v="2128"/>
        <pc:sldMkLst>
          <pc:docMk/>
          <pc:sldMk cId="309525544" sldId="277"/>
        </pc:sldMkLst>
        <pc:spChg chg="mod">
          <ac:chgData name="Tsoukalas, Nicole" userId="d103fb7e-c8e0-4b00-94d4-f021c1584d6d" providerId="ADAL" clId="{63C5AB11-B91B-41CB-B5A5-A68698989A86}" dt="2025-08-13T19:18:28.586" v="1255" actId="34135"/>
          <ac:spMkLst>
            <pc:docMk/>
            <pc:sldMk cId="309525544" sldId="277"/>
            <ac:spMk id="2" creationId="{41263E20-12B1-BDC6-26E3-B09E55115C58}"/>
          </ac:spMkLst>
        </pc:spChg>
        <pc:spChg chg="mod">
          <ac:chgData name="Tsoukalas, Nicole" userId="d103fb7e-c8e0-4b00-94d4-f021c1584d6d" providerId="ADAL" clId="{63C5AB11-B91B-41CB-B5A5-A68698989A86}" dt="2025-08-13T19:12:28.090" v="175" actId="34135"/>
          <ac:spMkLst>
            <pc:docMk/>
            <pc:sldMk cId="309525544" sldId="277"/>
            <ac:spMk id="3" creationId="{08739B7D-C481-591E-CE26-E6FBCF69361B}"/>
          </ac:spMkLst>
        </pc:spChg>
      </pc:sldChg>
      <pc:sldChg chg="modSp new mod modTransition">
        <pc:chgData name="Tsoukalas, Nicole" userId="d103fb7e-c8e0-4b00-94d4-f021c1584d6d" providerId="ADAL" clId="{63C5AB11-B91B-41CB-B5A5-A68698989A86}" dt="2025-08-13T19:28:25.123" v="2128"/>
        <pc:sldMkLst>
          <pc:docMk/>
          <pc:sldMk cId="2014530079" sldId="278"/>
        </pc:sldMkLst>
        <pc:spChg chg="mod">
          <ac:chgData name="Tsoukalas, Nicole" userId="d103fb7e-c8e0-4b00-94d4-f021c1584d6d" providerId="ADAL" clId="{63C5AB11-B91B-41CB-B5A5-A68698989A86}" dt="2025-08-13T19:20:14.729" v="1646" actId="113"/>
          <ac:spMkLst>
            <pc:docMk/>
            <pc:sldMk cId="2014530079" sldId="278"/>
            <ac:spMk id="2" creationId="{DADE9C73-5DC4-2663-6423-6BB1441385BE}"/>
          </ac:spMkLst>
        </pc:spChg>
        <pc:spChg chg="mod">
          <ac:chgData name="Tsoukalas, Nicole" userId="d103fb7e-c8e0-4b00-94d4-f021c1584d6d" providerId="ADAL" clId="{63C5AB11-B91B-41CB-B5A5-A68698989A86}" dt="2025-08-13T19:12:45.379" v="202" actId="34135"/>
          <ac:spMkLst>
            <pc:docMk/>
            <pc:sldMk cId="2014530079" sldId="278"/>
            <ac:spMk id="3" creationId="{90899F45-7158-3534-AD41-9BE1E908CBF5}"/>
          </ac:spMkLst>
        </pc:spChg>
      </pc:sldChg>
      <pc:sldChg chg="modSp new mod modTransition">
        <pc:chgData name="Tsoukalas, Nicole" userId="d103fb7e-c8e0-4b00-94d4-f021c1584d6d" providerId="ADAL" clId="{63C5AB11-B91B-41CB-B5A5-A68698989A86}" dt="2025-08-13T19:28:25.123" v="2128"/>
        <pc:sldMkLst>
          <pc:docMk/>
          <pc:sldMk cId="2799299684" sldId="279"/>
        </pc:sldMkLst>
        <pc:spChg chg="mod">
          <ac:chgData name="Tsoukalas, Nicole" userId="d103fb7e-c8e0-4b00-94d4-f021c1584d6d" providerId="ADAL" clId="{63C5AB11-B91B-41CB-B5A5-A68698989A86}" dt="2025-08-13T19:21:55.283" v="1869" actId="34135"/>
          <ac:spMkLst>
            <pc:docMk/>
            <pc:sldMk cId="2799299684" sldId="279"/>
            <ac:spMk id="2" creationId="{B5A36416-0C45-8D01-6E35-9202655C864E}"/>
          </ac:spMkLst>
        </pc:spChg>
        <pc:spChg chg="mod">
          <ac:chgData name="Tsoukalas, Nicole" userId="d103fb7e-c8e0-4b00-94d4-f021c1584d6d" providerId="ADAL" clId="{63C5AB11-B91B-41CB-B5A5-A68698989A86}" dt="2025-08-13T19:12:59.473" v="233" actId="34135"/>
          <ac:spMkLst>
            <pc:docMk/>
            <pc:sldMk cId="2799299684" sldId="279"/>
            <ac:spMk id="3" creationId="{C00BB9F2-45B4-91D7-CA8E-417FC9BBD27D}"/>
          </ac:spMkLst>
        </pc:spChg>
      </pc:sldChg>
      <pc:sldChg chg="modSp new mod modTransition">
        <pc:chgData name="Tsoukalas, Nicole" userId="d103fb7e-c8e0-4b00-94d4-f021c1584d6d" providerId="ADAL" clId="{63C5AB11-B91B-41CB-B5A5-A68698989A86}" dt="2025-08-13T19:28:25.123" v="2128"/>
        <pc:sldMkLst>
          <pc:docMk/>
          <pc:sldMk cId="3796608922" sldId="280"/>
        </pc:sldMkLst>
        <pc:spChg chg="mod">
          <ac:chgData name="Tsoukalas, Nicole" userId="d103fb7e-c8e0-4b00-94d4-f021c1584d6d" providerId="ADAL" clId="{63C5AB11-B91B-41CB-B5A5-A68698989A86}" dt="2025-08-13T19:23:01.140" v="2126" actId="34135"/>
          <ac:spMkLst>
            <pc:docMk/>
            <pc:sldMk cId="3796608922" sldId="280"/>
            <ac:spMk id="2" creationId="{AC1BF917-2B77-4760-D912-C02F66DD59D5}"/>
          </ac:spMkLst>
        </pc:spChg>
        <pc:spChg chg="mod">
          <ac:chgData name="Tsoukalas, Nicole" userId="d103fb7e-c8e0-4b00-94d4-f021c1584d6d" providerId="ADAL" clId="{63C5AB11-B91B-41CB-B5A5-A68698989A86}" dt="2025-08-13T19:13:24.631" v="289" actId="34135"/>
          <ac:spMkLst>
            <pc:docMk/>
            <pc:sldMk cId="3796608922" sldId="280"/>
            <ac:spMk id="3" creationId="{20857FA9-9CAD-F82B-A1F6-6A67AA0E1D49}"/>
          </ac:spMkLst>
        </pc:spChg>
      </pc:sldChg>
      <pc:sldMasterChg chg="modTransition modSldLayout">
        <pc:chgData name="Tsoukalas, Nicole" userId="d103fb7e-c8e0-4b00-94d4-f021c1584d6d" providerId="ADAL" clId="{63C5AB11-B91B-41CB-B5A5-A68698989A86}" dt="2025-08-13T19:28:25.123" v="2128"/>
        <pc:sldMasterMkLst>
          <pc:docMk/>
          <pc:sldMasterMk cId="2200380099" sldId="2147483660"/>
        </pc:sldMasterMkLst>
        <pc:sldLayoutChg chg="modTransition">
          <pc:chgData name="Tsoukalas, Nicole" userId="d103fb7e-c8e0-4b00-94d4-f021c1584d6d" providerId="ADAL" clId="{63C5AB11-B91B-41CB-B5A5-A68698989A86}" dt="2025-08-13T19:28:25.123" v="2128"/>
          <pc:sldLayoutMkLst>
            <pc:docMk/>
            <pc:sldMasterMk cId="2200380099" sldId="2147483660"/>
            <pc:sldLayoutMk cId="3534951223" sldId="2147483661"/>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3927424843" sldId="2147483662"/>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2614030774" sldId="2147483663"/>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2097534607" sldId="2147483664"/>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3312261041" sldId="2147483665"/>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975681863" sldId="2147483666"/>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1195308310" sldId="2147483667"/>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1430617155" sldId="2147483668"/>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3031090171" sldId="2147483669"/>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3810800865" sldId="2147483670"/>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2139591175" sldId="2147483671"/>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2688733441" sldId="2147483672"/>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3013180765" sldId="2147483673"/>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2166000602" sldId="2147483674"/>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92305585" sldId="2147483675"/>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620608750" sldId="2147483676"/>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2799084976" sldId="2147483677"/>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2509499433" sldId="2147483678"/>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2221537140" sldId="2147483679"/>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4106614458" sldId="2147483680"/>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3269574098" sldId="2147483681"/>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422071876" sldId="2147483682"/>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2875906242" sldId="2147483683"/>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1544434317" sldId="2147483684"/>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2740156282" sldId="2147483685"/>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111811682" sldId="2147483686"/>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3892558806" sldId="2147483687"/>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3981451739" sldId="2147483688"/>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929054137" sldId="2147483689"/>
          </pc:sldLayoutMkLst>
        </pc:sldLayoutChg>
        <pc:sldLayoutChg chg="modTransition">
          <pc:chgData name="Tsoukalas, Nicole" userId="d103fb7e-c8e0-4b00-94d4-f021c1584d6d" providerId="ADAL" clId="{63C5AB11-B91B-41CB-B5A5-A68698989A86}" dt="2025-08-13T19:28:25.123" v="2128"/>
          <pc:sldLayoutMkLst>
            <pc:docMk/>
            <pc:sldMasterMk cId="2200380099" sldId="2147483660"/>
            <pc:sldLayoutMk cId="3532634853" sldId="2147483690"/>
          </pc:sldLayoutMkLst>
        </pc:sldLayoutChg>
      </pc:sldMasterChg>
      <pc:sldMasterChg chg="modTransition modSldLayout">
        <pc:chgData name="Tsoukalas, Nicole" userId="d103fb7e-c8e0-4b00-94d4-f021c1584d6d" providerId="ADAL" clId="{63C5AB11-B91B-41CB-B5A5-A68698989A86}" dt="2025-08-13T19:28:25.123" v="2128"/>
        <pc:sldMasterMkLst>
          <pc:docMk/>
          <pc:sldMasterMk cId="3371913314" sldId="2147483691"/>
        </pc:sldMasterMkLst>
        <pc:sldLayoutChg chg="modTransition">
          <pc:chgData name="Tsoukalas, Nicole" userId="d103fb7e-c8e0-4b00-94d4-f021c1584d6d" providerId="ADAL" clId="{63C5AB11-B91B-41CB-B5A5-A68698989A86}" dt="2025-08-13T19:28:25.123" v="2128"/>
          <pc:sldLayoutMkLst>
            <pc:docMk/>
            <pc:sldMasterMk cId="3371913314" sldId="2147483691"/>
            <pc:sldLayoutMk cId="743430587" sldId="2147483692"/>
          </pc:sldLayoutMkLst>
        </pc:sldLayoutChg>
        <pc:sldLayoutChg chg="modTransition">
          <pc:chgData name="Tsoukalas, Nicole" userId="d103fb7e-c8e0-4b00-94d4-f021c1584d6d" providerId="ADAL" clId="{63C5AB11-B91B-41CB-B5A5-A68698989A86}" dt="2025-08-13T19:28:25.123" v="2128"/>
          <pc:sldLayoutMkLst>
            <pc:docMk/>
            <pc:sldMasterMk cId="3371913314" sldId="2147483691"/>
            <pc:sldLayoutMk cId="3321237222" sldId="2147483693"/>
          </pc:sldLayoutMkLst>
        </pc:sldLayoutChg>
        <pc:sldLayoutChg chg="modTransition">
          <pc:chgData name="Tsoukalas, Nicole" userId="d103fb7e-c8e0-4b00-94d4-f021c1584d6d" providerId="ADAL" clId="{63C5AB11-B91B-41CB-B5A5-A68698989A86}" dt="2025-08-13T19:28:25.123" v="2128"/>
          <pc:sldLayoutMkLst>
            <pc:docMk/>
            <pc:sldMasterMk cId="3371913314" sldId="2147483691"/>
            <pc:sldLayoutMk cId="2993385518" sldId="2147483694"/>
          </pc:sldLayoutMkLst>
        </pc:sldLayoutChg>
        <pc:sldLayoutChg chg="modTransition">
          <pc:chgData name="Tsoukalas, Nicole" userId="d103fb7e-c8e0-4b00-94d4-f021c1584d6d" providerId="ADAL" clId="{63C5AB11-B91B-41CB-B5A5-A68698989A86}" dt="2025-08-13T19:28:25.123" v="2128"/>
          <pc:sldLayoutMkLst>
            <pc:docMk/>
            <pc:sldMasterMk cId="3371913314" sldId="2147483691"/>
            <pc:sldLayoutMk cId="3313671870" sldId="2147483695"/>
          </pc:sldLayoutMkLst>
        </pc:sldLayoutChg>
        <pc:sldLayoutChg chg="modTransition">
          <pc:chgData name="Tsoukalas, Nicole" userId="d103fb7e-c8e0-4b00-94d4-f021c1584d6d" providerId="ADAL" clId="{63C5AB11-B91B-41CB-B5A5-A68698989A86}" dt="2025-08-13T19:28:25.123" v="2128"/>
          <pc:sldLayoutMkLst>
            <pc:docMk/>
            <pc:sldMasterMk cId="3371913314" sldId="2147483691"/>
            <pc:sldLayoutMk cId="3723739147" sldId="2147483696"/>
          </pc:sldLayoutMkLst>
        </pc:sldLayoutChg>
        <pc:sldLayoutChg chg="modTransition">
          <pc:chgData name="Tsoukalas, Nicole" userId="d103fb7e-c8e0-4b00-94d4-f021c1584d6d" providerId="ADAL" clId="{63C5AB11-B91B-41CB-B5A5-A68698989A86}" dt="2025-08-13T19:28:25.123" v="2128"/>
          <pc:sldLayoutMkLst>
            <pc:docMk/>
            <pc:sldMasterMk cId="3371913314" sldId="2147483691"/>
            <pc:sldLayoutMk cId="3335986324" sldId="2147483697"/>
          </pc:sldLayoutMkLst>
        </pc:sldLayoutChg>
        <pc:sldLayoutChg chg="modTransition">
          <pc:chgData name="Tsoukalas, Nicole" userId="d103fb7e-c8e0-4b00-94d4-f021c1584d6d" providerId="ADAL" clId="{63C5AB11-B91B-41CB-B5A5-A68698989A86}" dt="2025-08-13T19:28:25.123" v="2128"/>
          <pc:sldLayoutMkLst>
            <pc:docMk/>
            <pc:sldMasterMk cId="3371913314" sldId="2147483691"/>
            <pc:sldLayoutMk cId="4005318170" sldId="2147483698"/>
          </pc:sldLayoutMkLst>
        </pc:sldLayoutChg>
        <pc:sldLayoutChg chg="modTransition">
          <pc:chgData name="Tsoukalas, Nicole" userId="d103fb7e-c8e0-4b00-94d4-f021c1584d6d" providerId="ADAL" clId="{63C5AB11-B91B-41CB-B5A5-A68698989A86}" dt="2025-08-13T19:28:25.123" v="2128"/>
          <pc:sldLayoutMkLst>
            <pc:docMk/>
            <pc:sldMasterMk cId="3371913314" sldId="2147483691"/>
            <pc:sldLayoutMk cId="656365087" sldId="214748369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32610-7D3D-4FBC-A7DB-4138C1C6DB4E}" type="datetimeFigureOut">
              <a:rPr lang="en-US" smtClean="0"/>
              <a:t>8/13/2025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B9B1D-F946-419C-81E6-D64B11CED35A}" type="slidenum">
              <a:rPr lang="en-US" smtClean="0"/>
              <a:t>‹#›</a:t>
            </a:fld>
            <a:endParaRPr lang="en-US" dirty="0"/>
          </a:p>
        </p:txBody>
      </p:sp>
    </p:spTree>
    <p:extLst>
      <p:ext uri="{BB962C8B-B14F-4D97-AF65-F5344CB8AC3E}">
        <p14:creationId xmlns:p14="http://schemas.microsoft.com/office/powerpoint/2010/main" val="2112275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_1">
    <p:bg>
      <p:bgPr>
        <a:solidFill>
          <a:srgbClr val="00308C"/>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endParaRPr lang="en-US" dirty="0"/>
          </a:p>
        </p:txBody>
      </p:sp>
      <p:sp>
        <p:nvSpPr>
          <p:cNvPr id="14" name="Picture 5">
            <a:extLst>
              <a:ext uri="{FF2B5EF4-FFF2-40B4-BE49-F238E27FC236}">
                <a16:creationId xmlns:a16="http://schemas.microsoft.com/office/drawing/2014/main" id="{F8D10F0C-A443-ED48-B17D-58DDFDE68BC8}"/>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grpSp>
        <p:nvGrpSpPr>
          <p:cNvPr id="13" name="Group 12">
            <a:extLst>
              <a:ext uri="{FF2B5EF4-FFF2-40B4-BE49-F238E27FC236}">
                <a16:creationId xmlns:a16="http://schemas.microsoft.com/office/drawing/2014/main" id="{DAD16B10-83D4-C541-81EE-B7789EA32D5E}"/>
              </a:ext>
            </a:extLst>
          </p:cNvPr>
          <p:cNvGrpSpPr/>
          <p:nvPr/>
        </p:nvGrpSpPr>
        <p:grpSpPr>
          <a:xfrm>
            <a:off x="6215270" y="881270"/>
            <a:ext cx="5976730" cy="5976730"/>
            <a:chOff x="6215270" y="881270"/>
            <a:chExt cx="5976730" cy="5976730"/>
          </a:xfrm>
        </p:grpSpPr>
        <p:sp>
          <p:nvSpPr>
            <p:cNvPr id="8" name="Freeform 7">
              <a:extLst>
                <a:ext uri="{FF2B5EF4-FFF2-40B4-BE49-F238E27FC236}">
                  <a16:creationId xmlns:a16="http://schemas.microsoft.com/office/drawing/2014/main" id="{E2F0F27C-199B-B446-9216-46D2753DF4C2}"/>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6C97FAAC-234E-ED49-A209-A2E3757D7ACC}"/>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43031F25-235B-8944-8676-4CEAA57DB98A}"/>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dirty="0"/>
            </a:p>
          </p:txBody>
        </p:sp>
      </p:grpSp>
      <p:sp>
        <p:nvSpPr>
          <p:cNvPr id="15" name="TextBox 14">
            <a:extLst>
              <a:ext uri="{FF2B5EF4-FFF2-40B4-BE49-F238E27FC236}">
                <a16:creationId xmlns:a16="http://schemas.microsoft.com/office/drawing/2014/main" id="{17215CF7-890F-4B4C-BBA6-11E26CFFDEAB}"/>
              </a:ext>
            </a:extLst>
          </p:cNvPr>
          <p:cNvSpPr txBox="1"/>
          <p:nvPr/>
        </p:nvSpPr>
        <p:spPr>
          <a:xfrm>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C3D31271-87BE-BE49-B8A2-6E7280FE7CE0}"/>
              </a:ext>
            </a:extLst>
          </p:cNvPr>
          <p:cNvSpPr txBox="1"/>
          <p:nvPr/>
        </p:nvSpPr>
        <p:spPr>
          <a:xfrm>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3C27A68D-AF1F-CA4C-B1D3-4D996FE7C042}"/>
              </a:ext>
            </a:extLst>
          </p:cNvPr>
          <p:cNvSpPr txBox="1"/>
          <p:nvPr/>
        </p:nvSpPr>
        <p:spPr>
          <a:xfrm>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36550053-6743-4844-BB60-F3F0FBC6C4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35349512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4F707B06-350F-4D10-8DBA-368B2838545A}" type="slidenum">
              <a:rPr lang="en-US" smtClean="0"/>
              <a:t>‹#›</a:t>
            </a:fld>
            <a:endParaRPr lang="en-US" dirty="0"/>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479550" y="1581149"/>
            <a:ext cx="10247312" cy="4822825"/>
          </a:xfrm>
          <a:solidFill>
            <a:schemeClr val="bg1">
              <a:lumMod val="75000"/>
            </a:schemeClr>
          </a:solidFill>
        </p:spPr>
        <p:txBody>
          <a:bodyPr tIns="2651760"/>
          <a:lstStyle>
            <a:lvl1pPr algn="ctr">
              <a:defRPr/>
            </a:lvl1pPr>
          </a:lstStyle>
          <a:p>
            <a:r>
              <a:rPr lang="en-US" dirty="0"/>
              <a:t>Click icon to add picture</a:t>
            </a:r>
          </a:p>
        </p:txBody>
      </p:sp>
      <p:sp>
        <p:nvSpPr>
          <p:cNvPr id="9" name="Picture 5">
            <a:extLst>
              <a:ext uri="{FF2B5EF4-FFF2-40B4-BE49-F238E27FC236}">
                <a16:creationId xmlns:a16="http://schemas.microsoft.com/office/drawing/2014/main" id="{8CDDCB67-33FA-A240-B821-E512E8E2B6F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38108008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479550" y="454024"/>
            <a:ext cx="10250488" cy="5942014"/>
          </a:xfrm>
          <a:solidFill>
            <a:schemeClr val="bg1">
              <a:lumMod val="75000"/>
            </a:schemeClr>
          </a:solidFill>
        </p:spPr>
        <p:txBody>
          <a:bodyPr tIns="2468880"/>
          <a:lstStyle>
            <a:lvl1pPr algn="ctr">
              <a:defRPr>
                <a:solidFill>
                  <a:schemeClr val="tx2"/>
                </a:solidFill>
              </a:defRPr>
            </a:lvl1pPr>
          </a:lstStyle>
          <a:p>
            <a:r>
              <a:rPr lang="en-US" dirty="0"/>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r>
              <a:rPr lang="en-US" dirty="0"/>
              <a:t>Clinical Staff Development: Pain Assessment &amp; Management |  © Tufts Medicine 08/2025  |  Private and confidential. Not for redistribution.</a:t>
            </a:r>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4F707B06-350F-4D10-8DBA-368B2838545A}" type="slidenum">
              <a:rPr lang="en-US" smtClean="0"/>
              <a:t>‹#›</a:t>
            </a:fld>
            <a:endParaRPr lang="en-US" dirty="0"/>
          </a:p>
        </p:txBody>
      </p:sp>
      <p:sp>
        <p:nvSpPr>
          <p:cNvPr id="6" name="Picture 5">
            <a:extLst>
              <a:ext uri="{FF2B5EF4-FFF2-40B4-BE49-F238E27FC236}">
                <a16:creationId xmlns:a16="http://schemas.microsoft.com/office/drawing/2014/main" id="{F1A2AA47-C422-AD40-888C-5F0D6663845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21395911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dirty="0"/>
              <a:t>Clinical Staff Development: Pain Assessment &amp; Management |  © Tufts Medicine 08/2025  |  Private and confidential. Not for redistribution.</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4F707B06-350F-4D10-8DBA-368B2838545A}" type="slidenum">
              <a:rPr lang="en-US" smtClean="0"/>
              <a:t>‹#›</a:t>
            </a:fld>
            <a:endParaRPr lang="en-US" dirty="0"/>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479550" y="454026"/>
            <a:ext cx="10250488" cy="5949950"/>
          </a:xfrm>
          <a:pattFill prst="pct10">
            <a:fgClr>
              <a:schemeClr val="tx1"/>
            </a:fgClr>
            <a:bgClr>
              <a:schemeClr val="bg1"/>
            </a:bgClr>
          </a:pattFill>
        </p:spPr>
        <p:txBody>
          <a:bodyPr tIns="2560320"/>
          <a:lstStyle>
            <a:lvl1pPr algn="ctr">
              <a:defRPr/>
            </a:lvl1pPr>
          </a:lstStyle>
          <a:p>
            <a:r>
              <a:rPr lang="en-US" dirty="0"/>
              <a:t>Click icon to add chart</a:t>
            </a:r>
          </a:p>
        </p:txBody>
      </p:sp>
      <p:sp>
        <p:nvSpPr>
          <p:cNvPr id="6" name="Picture 5">
            <a:extLst>
              <a:ext uri="{FF2B5EF4-FFF2-40B4-BE49-F238E27FC236}">
                <a16:creationId xmlns:a16="http://schemas.microsoft.com/office/drawing/2014/main" id="{29BD7782-4E99-6342-9724-69F3DEFE976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26887334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479550" y="454026"/>
            <a:ext cx="10247311" cy="5949950"/>
          </a:xfrm>
          <a:pattFill prst="pct10">
            <a:fgClr>
              <a:schemeClr val="accent1"/>
            </a:fgClr>
            <a:bgClr>
              <a:schemeClr val="bg1"/>
            </a:bgClr>
          </a:pattFill>
        </p:spPr>
        <p:txBody>
          <a:bodyPr tIns="2514600"/>
          <a:lstStyle>
            <a:lvl1pPr algn="ctr">
              <a:defRPr sz="1800"/>
            </a:lvl1pPr>
          </a:lstStyle>
          <a:p>
            <a:r>
              <a:rPr lang="en-US" dirty="0"/>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dirty="0"/>
              <a:t>Clinical Staff Development: Pain Assessment &amp; Management |  © Tufts Medicine 08/2025  |  Private and confidential. Not for redistribution.</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4F707B06-350F-4D10-8DBA-368B2838545A}" type="slidenum">
              <a:rPr lang="en-US" smtClean="0"/>
              <a:t>‹#›</a:t>
            </a:fld>
            <a:endParaRPr lang="en-US" dirty="0"/>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0131807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dirty="0"/>
              <a:t>Clinical Staff Development: Pain Assessment &amp; Management |  © Tufts Medicine 08/2025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4F707B06-350F-4D10-8DBA-368B2838545A}" type="slidenum">
              <a:rPr lang="en-US" smtClean="0"/>
              <a:t>‹#›</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719888" y="1581149"/>
            <a:ext cx="501803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Picture 5">
            <a:extLst>
              <a:ext uri="{FF2B5EF4-FFF2-40B4-BE49-F238E27FC236}">
                <a16:creationId xmlns:a16="http://schemas.microsoft.com/office/drawing/2014/main" id="{40F75517-955D-FB4A-91BB-91AD90E865EB}"/>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21660006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dirty="0"/>
              <a:t>Clinical Staff Development: Pain Assessment &amp; Management |  © Tufts Medicine 08/2025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4F707B06-350F-4D10-8DBA-368B2838545A}" type="slidenum">
              <a:rPr lang="en-US" smtClean="0"/>
              <a:t>‹#›</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719888" y="1581150"/>
            <a:ext cx="5010150" cy="4822824"/>
          </a:xfrm>
        </p:spPr>
        <p:txBody>
          <a:bodyPr tIns="0" bIns="0" anchor="t" anchorCtr="0"/>
          <a:lstStyle>
            <a:lvl1pPr>
              <a:spcAft>
                <a:spcPts val="1200"/>
              </a:spcAft>
              <a:buFontTx/>
              <a:buNone/>
              <a:defRPr sz="2400" b="0" i="0" cap="none" baseline="0">
                <a:solidFill>
                  <a:schemeClr val="accent6"/>
                </a:solidFill>
                <a:latin typeface="+mn-lt"/>
                <a:ea typeface="Roboto" panose="02000000000000000000" pitchFamily="2" charset="0"/>
                <a:cs typeface="Verdana" panose="020B0604030504040204" pitchFamily="34" charset="0"/>
              </a:defRPr>
            </a:lvl1pPr>
            <a:lvl2pPr>
              <a:spcAft>
                <a:spcPts val="1200"/>
              </a:spcAft>
              <a:buFontTx/>
              <a:buNone/>
              <a:defRPr sz="24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11" name="Picture 5">
            <a:extLst>
              <a:ext uri="{FF2B5EF4-FFF2-40B4-BE49-F238E27FC236}">
                <a16:creationId xmlns:a16="http://schemas.microsoft.com/office/drawing/2014/main" id="{A038B5EB-9A58-4947-9DAC-3098226EBDB7}"/>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92305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7962" y="1581149"/>
            <a:ext cx="501332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719887" y="1581149"/>
            <a:ext cx="5013325" cy="4822825"/>
          </a:xfrm>
          <a:solidFill>
            <a:schemeClr val="bg1">
              <a:lumMod val="75000"/>
            </a:schemeClr>
          </a:solidFill>
        </p:spPr>
        <p:txBody>
          <a:bodyPr tIns="2743200"/>
          <a:lstStyle>
            <a:lvl1pPr algn="ctr">
              <a:defRPr/>
            </a:lvl1pPr>
          </a:lstStyle>
          <a:p>
            <a:r>
              <a:rPr lang="en-US" dirty="0"/>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lvl1pPr>
              <a:defRPr/>
            </a:lvl1pPr>
          </a:lstStyle>
          <a:p>
            <a:fld id="{4F707B06-350F-4D10-8DBA-368B2838545A}" type="slidenum">
              <a:rPr lang="en-US" smtClean="0"/>
              <a:t>‹#›</a:t>
            </a:fld>
            <a:endParaRPr lang="en-US" dirty="0"/>
          </a:p>
        </p:txBody>
      </p:sp>
      <p:sp>
        <p:nvSpPr>
          <p:cNvPr id="8" name="Picture 5">
            <a:extLst>
              <a:ext uri="{FF2B5EF4-FFF2-40B4-BE49-F238E27FC236}">
                <a16:creationId xmlns:a16="http://schemas.microsoft.com/office/drawing/2014/main" id="{1A651B39-03B6-7044-A918-9F66E4CCC9EF}"/>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6206087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50"/>
            <a:ext cx="3267074" cy="4814887"/>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975225" y="1581150"/>
            <a:ext cx="326548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469313" y="1581149"/>
            <a:ext cx="325754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4F707B06-350F-4D10-8DBA-368B2838545A}" type="slidenum">
              <a:rPr lang="en-US" smtClean="0"/>
              <a:t>‹#›</a:t>
            </a:fld>
            <a:endParaRPr lang="en-US" dirty="0"/>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58267C6-CA24-3A4C-97F0-DBB9031B7D0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2799084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dirty="0"/>
              <a:t>Clinical Staff Development: Pain Assessment &amp; Management |  © Tufts Medicine 08/2025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4F707B06-350F-4D10-8DBA-368B2838545A}" type="slidenum">
              <a:rPr lang="en-US" smtClean="0"/>
              <a:t>‹#›</a:t>
            </a:fld>
            <a:endParaRPr lang="en-US" dirty="0"/>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25094994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dirty="0"/>
              <a:t>Clinical Staff Development: Pain Assessment &amp; Management |  © Tufts Medicine 08/2025  |  Private and confidential. Not for redistribution.</a:t>
            </a:r>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4F707B06-350F-4D10-8DBA-368B2838545A}" type="slidenum">
              <a:rPr lang="en-US" smtClean="0"/>
              <a:t>‹#›</a:t>
            </a:fld>
            <a:endParaRPr lang="en-US" dirty="0"/>
          </a:p>
        </p:txBody>
      </p:sp>
      <p:sp>
        <p:nvSpPr>
          <p:cNvPr id="6" name="Picture 5">
            <a:extLst>
              <a:ext uri="{FF2B5EF4-FFF2-40B4-BE49-F238E27FC236}">
                <a16:creationId xmlns:a16="http://schemas.microsoft.com/office/drawing/2014/main" id="{43F71159-3A92-D448-9FC3-D8E5D6DD70D9}"/>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
        <p:nvSpPr>
          <p:cNvPr id="2" name="TextBox 1">
            <a:extLst>
              <a:ext uri="{FF2B5EF4-FFF2-40B4-BE49-F238E27FC236}">
                <a16:creationId xmlns:a16="http://schemas.microsoft.com/office/drawing/2014/main" id="{A9EEC6CD-FDF5-3E4E-A354-997726FD9725}"/>
              </a:ext>
            </a:extLst>
          </p:cNvPr>
          <p:cNvSpPr txBox="1"/>
          <p:nvPr/>
        </p:nvSpPr>
        <p:spPr>
          <a:xfrm>
            <a:off x="12348058" y="855878"/>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0BF5B294-59D6-7D48-AAD7-1BE3AD3C0959}"/>
              </a:ext>
            </a:extLst>
          </p:cNvPr>
          <p:cNvSpPr txBox="1"/>
          <p:nvPr/>
        </p:nvSpPr>
        <p:spPr>
          <a:xfrm>
            <a:off x="12823546" y="1675181"/>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221537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_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1E7EE9-9E01-E94C-96A1-A79E0D0070AA}"/>
              </a:ext>
            </a:extLst>
          </p:cNvPr>
          <p:cNvGrpSpPr/>
          <p:nvPr/>
        </p:nvGrpSpPr>
        <p:grpSpPr>
          <a:xfrm>
            <a:off x="0" y="-3174"/>
            <a:ext cx="6719888" cy="4917592"/>
            <a:chOff x="0" y="-3174"/>
            <a:chExt cx="6719888" cy="4917592"/>
          </a:xfrm>
        </p:grpSpPr>
        <p:sp>
          <p:nvSpPr>
            <p:cNvPr id="2" name="Rectangle 1">
              <a:extLst>
                <a:ext uri="{FF2B5EF4-FFF2-40B4-BE49-F238E27FC236}">
                  <a16:creationId xmlns:a16="http://schemas.microsoft.com/office/drawing/2014/main" id="{2E374CD2-B136-E84B-B25A-A786ABB6B12A}"/>
                </a:ext>
              </a:extLst>
            </p:cNvPr>
            <p:cNvSpPr/>
            <p:nvPr/>
          </p:nvSpPr>
          <p:spPr bwMode="auto">
            <a:xfrm>
              <a:off x="0" y="0"/>
              <a:ext cx="6719888" cy="4914418"/>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2641FA4-45E1-9145-A55F-2EA40F0C9062}"/>
                </a:ext>
              </a:extLst>
            </p:cNvPr>
            <p:cNvGrpSpPr/>
            <p:nvPr/>
          </p:nvGrpSpPr>
          <p:grpSpPr>
            <a:xfrm rot="16200000">
              <a:off x="1802297" y="-3174"/>
              <a:ext cx="4917591" cy="4917591"/>
              <a:chOff x="6263588" y="881270"/>
              <a:chExt cx="5976730" cy="5976730"/>
            </a:xfrm>
          </p:grpSpPr>
          <p:sp>
            <p:nvSpPr>
              <p:cNvPr id="10" name="Freeform 9">
                <a:extLst>
                  <a:ext uri="{FF2B5EF4-FFF2-40B4-BE49-F238E27FC236}">
                    <a16:creationId xmlns:a16="http://schemas.microsoft.com/office/drawing/2014/main" id="{AA2A03F9-436C-8045-BDC1-60E2FEF53B55}"/>
                  </a:ext>
                </a:extLst>
              </p:cNvPr>
              <p:cNvSpPr/>
              <p:nvPr/>
            </p:nvSpPr>
            <p:spPr>
              <a:xfrm rot="16200000">
                <a:off x="6263588"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F0ECB28-7B4B-204E-BD3C-D045DF8B57D4}"/>
                  </a:ext>
                </a:extLst>
              </p:cNvPr>
              <p:cNvSpPr/>
              <p:nvPr/>
            </p:nvSpPr>
            <p:spPr>
              <a:xfrm rot="16200000">
                <a:off x="8255830" y="2873515"/>
                <a:ext cx="3984485" cy="3984485"/>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C728A487-2B2D-3843-AA33-77010D9EE84E}"/>
                  </a:ext>
                </a:extLst>
              </p:cNvPr>
              <p:cNvSpPr/>
              <p:nvPr/>
            </p:nvSpPr>
            <p:spPr>
              <a:xfrm rot="16200000">
                <a:off x="10248075"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dirty="0"/>
              </a:p>
            </p:txBody>
          </p:sp>
        </p:grpSp>
      </p:gr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465138" y="5156615"/>
            <a:ext cx="6026150" cy="640229"/>
          </a:xfrm>
        </p:spPr>
        <p:txBody>
          <a:bodyPr tIns="0" bIns="0" anchor="ctr" anchorCtr="0"/>
          <a:lstStyle>
            <a:lvl1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1220475" y="5940425"/>
            <a:ext cx="5270810" cy="455612"/>
          </a:xfrm>
          <a:prstGeom prst="rect">
            <a:avLst/>
          </a:prstGeom>
        </p:spPr>
        <p:txBody>
          <a:bodyPr lIns="0" tIns="0" rIns="0" bIns="0" anchor="ctr" anchorCtr="0"/>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vl6pPr>
              <a:defRPr sz="1000">
                <a:solidFill>
                  <a:schemeClr val="tx2"/>
                </a:solidFill>
              </a:defRPr>
            </a:lvl6pPr>
            <a:lvl7pPr>
              <a:defRPr sz="1000">
                <a:solidFill>
                  <a:schemeClr val="tx2"/>
                </a:solidFill>
              </a:defRPr>
            </a:lvl7pPr>
            <a:lvl8pPr>
              <a:defRPr sz="1000">
                <a:solidFill>
                  <a:schemeClr val="tx2"/>
                </a:solidFill>
              </a:defRPr>
            </a:lvl8pPr>
            <a:lvl9pPr marL="0">
              <a:defRPr sz="1000">
                <a:solidFill>
                  <a:schemeClr val="tx2"/>
                </a:solidFill>
              </a:defRPr>
            </a:lvl9pPr>
          </a:lstStyle>
          <a:p>
            <a:endParaRPr lang="en-US" dirty="0"/>
          </a:p>
        </p:txBody>
      </p:sp>
      <p:sp>
        <p:nvSpPr>
          <p:cNvPr id="4" name="Picture 16">
            <a:extLst>
              <a:ext uri="{FF2B5EF4-FFF2-40B4-BE49-F238E27FC236}">
                <a16:creationId xmlns:a16="http://schemas.microsoft.com/office/drawing/2014/main" id="{497A3B8B-4DC8-5148-BAAF-CF6C37E71E26}"/>
              </a:ext>
            </a:extLst>
          </p:cNvPr>
          <p:cNvSpPr/>
          <p:nvPr/>
        </p:nvSpPr>
        <p:spPr>
          <a:xfrm>
            <a:off x="465137" y="5940425"/>
            <a:ext cx="455611" cy="455612"/>
          </a:xfrm>
          <a:custGeom>
            <a:avLst/>
            <a:gdLst>
              <a:gd name="connsiteX0" fmla="*/ 227806 w 455611"/>
              <a:gd name="connsiteY0" fmla="*/ 0 h 455612"/>
              <a:gd name="connsiteX1" fmla="*/ 0 w 455611"/>
              <a:gd name="connsiteY1" fmla="*/ 227806 h 455612"/>
              <a:gd name="connsiteX2" fmla="*/ 227806 w 455611"/>
              <a:gd name="connsiteY2" fmla="*/ 455612 h 455612"/>
              <a:gd name="connsiteX3" fmla="*/ 455612 w 455611"/>
              <a:gd name="connsiteY3" fmla="*/ 227806 h 455612"/>
              <a:gd name="connsiteX4" fmla="*/ 227806 w 455611"/>
              <a:gd name="connsiteY4" fmla="*/ 0 h 455612"/>
              <a:gd name="connsiteX5" fmla="*/ 175980 w 455611"/>
              <a:gd name="connsiteY5" fmla="*/ 325193 h 455612"/>
              <a:gd name="connsiteX6" fmla="*/ 175980 w 455611"/>
              <a:gd name="connsiteY6" fmla="*/ 229261 h 455612"/>
              <a:gd name="connsiteX7" fmla="*/ 217745 w 455611"/>
              <a:gd name="connsiteY7" fmla="*/ 280201 h 455612"/>
              <a:gd name="connsiteX8" fmla="*/ 236728 w 455611"/>
              <a:gd name="connsiteY8" fmla="*/ 280201 h 455612"/>
              <a:gd name="connsiteX9" fmla="*/ 280138 w 455611"/>
              <a:gd name="connsiteY9" fmla="*/ 229578 h 455612"/>
              <a:gd name="connsiteX10" fmla="*/ 280138 w 455611"/>
              <a:gd name="connsiteY10" fmla="*/ 325193 h 455612"/>
              <a:gd name="connsiteX11" fmla="*/ 323105 w 455611"/>
              <a:gd name="connsiteY11" fmla="*/ 325193 h 455612"/>
              <a:gd name="connsiteX12" fmla="*/ 323105 w 455611"/>
              <a:gd name="connsiteY12" fmla="*/ 381006 h 455612"/>
              <a:gd name="connsiteX13" fmla="*/ 132191 w 455611"/>
              <a:gd name="connsiteY13" fmla="*/ 381006 h 455612"/>
              <a:gd name="connsiteX14" fmla="*/ 132191 w 455611"/>
              <a:gd name="connsiteY14" fmla="*/ 325193 h 455612"/>
              <a:gd name="connsiteX15" fmla="*/ 378474 w 455611"/>
              <a:gd name="connsiteY15" fmla="*/ 211290 h 455612"/>
              <a:gd name="connsiteX16" fmla="*/ 323421 w 455611"/>
              <a:gd name="connsiteY16" fmla="*/ 211290 h 455612"/>
              <a:gd name="connsiteX17" fmla="*/ 323421 w 455611"/>
              <a:gd name="connsiteY17" fmla="*/ 167437 h 455612"/>
              <a:gd name="connsiteX18" fmla="*/ 280391 w 455611"/>
              <a:gd name="connsiteY18" fmla="*/ 167437 h 455612"/>
              <a:gd name="connsiteX19" fmla="*/ 227173 w 455611"/>
              <a:gd name="connsiteY19" fmla="*/ 229641 h 455612"/>
              <a:gd name="connsiteX20" fmla="*/ 176550 w 455611"/>
              <a:gd name="connsiteY20" fmla="*/ 167437 h 455612"/>
              <a:gd name="connsiteX21" fmla="*/ 132064 w 455611"/>
              <a:gd name="connsiteY21" fmla="*/ 167437 h 455612"/>
              <a:gd name="connsiteX22" fmla="*/ 132064 w 455611"/>
              <a:gd name="connsiteY22" fmla="*/ 211353 h 455612"/>
              <a:gd name="connsiteX23" fmla="*/ 77391 w 455611"/>
              <a:gd name="connsiteY23" fmla="*/ 211353 h 455612"/>
              <a:gd name="connsiteX24" fmla="*/ 77391 w 455611"/>
              <a:gd name="connsiteY24" fmla="*/ 105993 h 455612"/>
              <a:gd name="connsiteX25" fmla="*/ 378221 w 455611"/>
              <a:gd name="connsiteY25" fmla="*/ 10599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5611" h="455612">
                <a:moveTo>
                  <a:pt x="227806" y="0"/>
                </a:moveTo>
                <a:cubicBezTo>
                  <a:pt x="101992" y="0"/>
                  <a:pt x="0" y="101992"/>
                  <a:pt x="0" y="227806"/>
                </a:cubicBezTo>
                <a:cubicBezTo>
                  <a:pt x="0" y="353620"/>
                  <a:pt x="101992" y="455612"/>
                  <a:pt x="227806" y="455612"/>
                </a:cubicBezTo>
                <a:cubicBezTo>
                  <a:pt x="353620" y="455612"/>
                  <a:pt x="455612" y="353620"/>
                  <a:pt x="455612" y="227806"/>
                </a:cubicBezTo>
                <a:cubicBezTo>
                  <a:pt x="455612" y="101992"/>
                  <a:pt x="353620" y="0"/>
                  <a:pt x="227806" y="0"/>
                </a:cubicBezTo>
                <a:close/>
                <a:moveTo>
                  <a:pt x="175980" y="325193"/>
                </a:moveTo>
                <a:lnTo>
                  <a:pt x="175980" y="229261"/>
                </a:lnTo>
                <a:lnTo>
                  <a:pt x="217745" y="280201"/>
                </a:lnTo>
                <a:lnTo>
                  <a:pt x="236728" y="280201"/>
                </a:lnTo>
                <a:lnTo>
                  <a:pt x="280138" y="229578"/>
                </a:lnTo>
                <a:lnTo>
                  <a:pt x="280138" y="325193"/>
                </a:lnTo>
                <a:lnTo>
                  <a:pt x="323105" y="325193"/>
                </a:lnTo>
                <a:lnTo>
                  <a:pt x="323105" y="381006"/>
                </a:lnTo>
                <a:lnTo>
                  <a:pt x="132191" y="381006"/>
                </a:lnTo>
                <a:lnTo>
                  <a:pt x="132191" y="325193"/>
                </a:lnTo>
                <a:close/>
                <a:moveTo>
                  <a:pt x="378474" y="211290"/>
                </a:moveTo>
                <a:lnTo>
                  <a:pt x="323421" y="211290"/>
                </a:lnTo>
                <a:lnTo>
                  <a:pt x="323421" y="167437"/>
                </a:lnTo>
                <a:lnTo>
                  <a:pt x="280391" y="167437"/>
                </a:lnTo>
                <a:lnTo>
                  <a:pt x="227173" y="229641"/>
                </a:lnTo>
                <a:lnTo>
                  <a:pt x="176550" y="167437"/>
                </a:lnTo>
                <a:lnTo>
                  <a:pt x="132064" y="167437"/>
                </a:lnTo>
                <a:lnTo>
                  <a:pt x="132064" y="211353"/>
                </a:lnTo>
                <a:lnTo>
                  <a:pt x="77391" y="211353"/>
                </a:lnTo>
                <a:lnTo>
                  <a:pt x="77391" y="105993"/>
                </a:lnTo>
                <a:lnTo>
                  <a:pt x="378221" y="105993"/>
                </a:lnTo>
                <a:close/>
              </a:path>
            </a:pathLst>
          </a:custGeom>
          <a:solidFill>
            <a:srgbClr val="428FEC"/>
          </a:solidFill>
          <a:ln w="6218" cap="flat">
            <a:noFill/>
            <a:prstDash val="solid"/>
            <a:miter/>
          </a:ln>
        </p:spPr>
        <p:txBody>
          <a:bodyPr rtlCol="0" anchor="ctr"/>
          <a:lstStyle/>
          <a:p>
            <a:endParaRPr lang="en-US" dirty="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6719888" y="0"/>
            <a:ext cx="5472112" cy="6858000"/>
          </a:xfrm>
          <a:solidFill>
            <a:schemeClr val="bg1">
              <a:lumMod val="75000"/>
            </a:schemeClr>
          </a:solidFill>
        </p:spPr>
        <p:txBody>
          <a:bodyPr tIns="2834640"/>
          <a:lstStyle>
            <a:lvl1pPr algn="ctr">
              <a:defRPr/>
            </a:lvl1pPr>
          </a:lstStyle>
          <a:p>
            <a:r>
              <a:rPr lang="en-US" dirty="0"/>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465138" y="2555419"/>
            <a:ext cx="4510087"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pic>
        <p:nvPicPr>
          <p:cNvPr id="38" name="Graphic 37">
            <a:extLst>
              <a:ext uri="{FF2B5EF4-FFF2-40B4-BE49-F238E27FC236}">
                <a16:creationId xmlns:a16="http://schemas.microsoft.com/office/drawing/2014/main" id="{6241B9D0-7664-FB4B-903F-0B689B3665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39274248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orytelling_blue_hrz">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98D82-8542-9C4B-81C9-C7DCBC1B4F35}"/>
              </a:ext>
            </a:extLst>
          </p:cNvPr>
          <p:cNvSpPr/>
          <p:nvPr/>
        </p:nvSpPr>
        <p:spPr bwMode="auto">
          <a:xfrm>
            <a:off x="1038758" y="0"/>
            <a:ext cx="11153242" cy="4359859"/>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3F672698-5396-6340-B8A5-7AB8D49FD392}"/>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10DCA646-77DE-9549-B1E7-F51B547B85DA}"/>
              </a:ext>
            </a:extLst>
          </p:cNvPr>
          <p:cNvGrpSpPr/>
          <p:nvPr/>
        </p:nvGrpSpPr>
        <p:grpSpPr>
          <a:xfrm rot="5400000">
            <a:off x="7832141" y="2"/>
            <a:ext cx="4359859" cy="4359859"/>
            <a:chOff x="0" y="0"/>
            <a:chExt cx="4736592" cy="4736592"/>
          </a:xfrm>
        </p:grpSpPr>
        <p:sp>
          <p:nvSpPr>
            <p:cNvPr id="13" name="Freeform 12">
              <a:extLst>
                <a:ext uri="{FF2B5EF4-FFF2-40B4-BE49-F238E27FC236}">
                  <a16:creationId xmlns:a16="http://schemas.microsoft.com/office/drawing/2014/main" id="{FFFA08B0-60B5-864A-93D0-53A3E0DE8636}"/>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B85B6A2D-A043-444E-A4CD-F1F88C955451}"/>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889F316D-E022-3146-BFED-548B1BD45312}"/>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dirty="0"/>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479550" y="6556829"/>
            <a:ext cx="6761163" cy="148697"/>
          </a:xfrm>
        </p:spPr>
        <p:txBody>
          <a:bodyPr/>
          <a:lstStyle/>
          <a:p>
            <a:r>
              <a:rPr lang="en-US" dirty="0"/>
              <a:t>Clinical Staff Development: Pain Assessment &amp; Management |  © Tufts Medicine 08/2025  |  Private and confidential. Not for redistribution.</a:t>
            </a:r>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4F707B06-350F-4D10-8DBA-368B2838545A}" type="slidenum">
              <a:rPr lang="en-US" smtClean="0"/>
              <a:t>‹#›</a:t>
            </a:fld>
            <a:endParaRPr lang="en-US" dirty="0"/>
          </a:p>
        </p:txBody>
      </p:sp>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
        <p:nvSpPr>
          <p:cNvPr id="7" name="Picture 5">
            <a:extLst>
              <a:ext uri="{FF2B5EF4-FFF2-40B4-BE49-F238E27FC236}">
                <a16:creationId xmlns:a16="http://schemas.microsoft.com/office/drawing/2014/main" id="{2B4D9254-E58C-9E4E-B7F8-FA11ED4BCE7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41066144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orytelling_sand_hrz">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A60AE-F2F7-1244-BD01-BDE6B0C3F4AD}"/>
              </a:ext>
            </a:extLst>
          </p:cNvPr>
          <p:cNvSpPr/>
          <p:nvPr/>
        </p:nvSpPr>
        <p:spPr bwMode="auto">
          <a:xfrm>
            <a:off x="1038758" y="-3"/>
            <a:ext cx="11153242" cy="4359859"/>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694D60D6-C5CF-654E-8CA2-C106B8809DA8}"/>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8BED1749-C440-E245-8DD4-B2AB84B61273}"/>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A31CD68F-BDD8-A24B-9658-426BF064AAE3}"/>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2D6EF470-E2CA-2541-A6CF-05EEC2195CB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209AFD5D-1B84-C045-85F6-3094F8962B56}"/>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dirty="0"/>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rgbClr val="0047C7"/>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fld id="{4F707B06-350F-4D10-8DBA-368B2838545A}" type="slidenum">
              <a:rPr lang="en-US" smtClean="0"/>
              <a:t>‹#›</a:t>
            </a:fld>
            <a:endParaRPr lang="en-US" dirty="0"/>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
        <p:nvSpPr>
          <p:cNvPr id="7" name="Picture 4">
            <a:extLst>
              <a:ext uri="{FF2B5EF4-FFF2-40B4-BE49-F238E27FC236}">
                <a16:creationId xmlns:a16="http://schemas.microsoft.com/office/drawing/2014/main" id="{50C03A61-1BD7-BE44-9346-8991589F31B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dirty="0"/>
          </a:p>
        </p:txBody>
      </p:sp>
    </p:spTree>
    <p:extLst>
      <p:ext uri="{BB962C8B-B14F-4D97-AF65-F5344CB8AC3E}">
        <p14:creationId xmlns:p14="http://schemas.microsoft.com/office/powerpoint/2010/main" val="32695740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1025525" y="-1"/>
            <a:ext cx="11166475" cy="4122549"/>
          </a:xfrm>
          <a:solidFill>
            <a:schemeClr val="bg1">
              <a:lumMod val="75000"/>
            </a:schemeClr>
          </a:solidFill>
        </p:spPr>
        <p:txBody>
          <a:bodyPr tIns="2286000"/>
          <a:lstStyle>
            <a:lvl1pPr algn="ctr">
              <a:defRPr/>
            </a:lvl1pPr>
          </a:lstStyle>
          <a:p>
            <a:r>
              <a:rPr lang="en-US" dirty="0"/>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479550" y="4478200"/>
            <a:ext cx="10250488" cy="1204628"/>
          </a:xfrm>
        </p:spPr>
        <p:txBody>
          <a:bodyPr tIns="0" rIns="0" bIns="0" anchor="t" anchorCtr="0"/>
          <a:lstStyle>
            <a:lvl1pPr>
              <a:lnSpc>
                <a:spcPct val="92000"/>
              </a:lnSpc>
              <a:defRPr sz="300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4F707B06-350F-4D10-8DBA-368B2838545A}" type="slidenum">
              <a:rPr lang="en-US" smtClean="0"/>
              <a:t>‹#›</a:t>
            </a:fld>
            <a:endParaRPr lang="en-US" dirty="0"/>
          </a:p>
        </p:txBody>
      </p:sp>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479550" y="5682828"/>
            <a:ext cx="10250488" cy="713210"/>
          </a:xfrm>
        </p:spPr>
        <p:txBody>
          <a:bodyPr rIns="0"/>
          <a:lstStyle/>
          <a:p>
            <a:pPr lvl="0"/>
            <a:r>
              <a:rPr lang="en-US"/>
              <a:t>Click to edit Master text styles</a:t>
            </a:r>
          </a:p>
          <a:p>
            <a:pPr lvl="1"/>
            <a:r>
              <a:rPr lang="en-US"/>
              <a:t>Second level</a:t>
            </a:r>
          </a:p>
        </p:txBody>
      </p:sp>
      <p:sp>
        <p:nvSpPr>
          <p:cNvPr id="10" name="Picture 5">
            <a:extLst>
              <a:ext uri="{FF2B5EF4-FFF2-40B4-BE49-F238E27FC236}">
                <a16:creationId xmlns:a16="http://schemas.microsoft.com/office/drawing/2014/main" id="{42748658-205D-C444-9CB2-E3B282411BD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4220718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orytelling_blue_vr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01487DA-F96B-F14B-8234-FEC9745ECA66}"/>
              </a:ext>
            </a:extLst>
          </p:cNvPr>
          <p:cNvGrpSpPr/>
          <p:nvPr/>
        </p:nvGrpSpPr>
        <p:grpSpPr>
          <a:xfrm>
            <a:off x="1028052" y="-3"/>
            <a:ext cx="5585155" cy="6858003"/>
            <a:chOff x="1028052" y="-3"/>
            <a:chExt cx="5585155" cy="6858003"/>
          </a:xfrm>
        </p:grpSpPr>
        <p:sp>
          <p:nvSpPr>
            <p:cNvPr id="20" name="Rectangle 19">
              <a:extLst>
                <a:ext uri="{FF2B5EF4-FFF2-40B4-BE49-F238E27FC236}">
                  <a16:creationId xmlns:a16="http://schemas.microsoft.com/office/drawing/2014/main" id="{33A817D5-D907-D149-A1CC-AB51193071C2}"/>
                </a:ext>
              </a:extLst>
            </p:cNvPr>
            <p:cNvSpPr/>
            <p:nvPr/>
          </p:nvSpPr>
          <p:spPr bwMode="auto">
            <a:xfrm>
              <a:off x="1031709" y="-3"/>
              <a:ext cx="5581498" cy="6858003"/>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ED08D103-CB5D-6245-8058-62AEDEC0C14A}"/>
                </a:ext>
              </a:extLst>
            </p:cNvPr>
            <p:cNvGrpSpPr/>
            <p:nvPr/>
          </p:nvGrpSpPr>
          <p:grpSpPr>
            <a:xfrm rot="10800000">
              <a:off x="1028052" y="1272844"/>
              <a:ext cx="5585155" cy="5585155"/>
              <a:chOff x="0" y="0"/>
              <a:chExt cx="4736592" cy="4736592"/>
            </a:xfrm>
          </p:grpSpPr>
          <p:sp>
            <p:nvSpPr>
              <p:cNvPr id="22" name="Freeform 21">
                <a:extLst>
                  <a:ext uri="{FF2B5EF4-FFF2-40B4-BE49-F238E27FC236}">
                    <a16:creationId xmlns:a16="http://schemas.microsoft.com/office/drawing/2014/main" id="{AD19F6E2-5212-9945-B1DC-8A21E1B5BB08}"/>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038E335C-5ADD-064E-8ED7-0084667E5BCA}"/>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E55CBD35-098F-FD41-A0B5-32F85DD5A567}"/>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dirty="0"/>
              </a:p>
            </p:txBody>
          </p:sp>
        </p:grpSp>
      </p:grpSp>
      <p:sp>
        <p:nvSpPr>
          <p:cNvPr id="25" name="Rectangle 24">
            <a:extLst>
              <a:ext uri="{FF2B5EF4-FFF2-40B4-BE49-F238E27FC236}">
                <a16:creationId xmlns:a16="http://schemas.microsoft.com/office/drawing/2014/main" id="{3CAC3EFD-32EC-4C46-A606-1EC29921B464}"/>
              </a:ext>
            </a:extLst>
          </p:cNvPr>
          <p:cNvSpPr/>
          <p:nvPr/>
        </p:nvSpPr>
        <p:spPr bwMode="auto">
          <a:xfrm>
            <a:off x="0" y="0"/>
            <a:ext cx="1038758" cy="685800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dirty="0"/>
              <a:t>Clinical Staff Development: Pain Assessment &amp; Management |  © Tufts Medicine 08/2025  |  Private and confidential. Not for redistribution.</a:t>
            </a:r>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4F707B06-350F-4D10-8DBA-368B2838545A}" type="slidenum">
              <a:rPr lang="en-US" smtClean="0"/>
              <a:t>‹#›</a:t>
            </a:fld>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5">
            <a:extLst>
              <a:ext uri="{FF2B5EF4-FFF2-40B4-BE49-F238E27FC236}">
                <a16:creationId xmlns:a16="http://schemas.microsoft.com/office/drawing/2014/main" id="{964C506A-93C2-C149-ABC8-600FA2C5E72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28759062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orytelling_sand_vr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38975-8E64-BB44-A97A-21B083CBFBA6}"/>
              </a:ext>
            </a:extLst>
          </p:cNvPr>
          <p:cNvGrpSpPr/>
          <p:nvPr/>
        </p:nvGrpSpPr>
        <p:grpSpPr>
          <a:xfrm>
            <a:off x="1028052" y="-3"/>
            <a:ext cx="5585155" cy="6858003"/>
            <a:chOff x="1028052" y="-3"/>
            <a:chExt cx="5585155" cy="6858003"/>
          </a:xfrm>
        </p:grpSpPr>
        <p:sp>
          <p:nvSpPr>
            <p:cNvPr id="12" name="Rectangle 11">
              <a:extLst>
                <a:ext uri="{FF2B5EF4-FFF2-40B4-BE49-F238E27FC236}">
                  <a16:creationId xmlns:a16="http://schemas.microsoft.com/office/drawing/2014/main" id="{3F1A48A2-E854-A744-8EB2-A3CCF6324CCA}"/>
                </a:ext>
              </a:extLst>
            </p:cNvPr>
            <p:cNvSpPr/>
            <p:nvPr/>
          </p:nvSpPr>
          <p:spPr bwMode="auto">
            <a:xfrm>
              <a:off x="1031709" y="-3"/>
              <a:ext cx="5581498" cy="6858003"/>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90E51DDA-3BA2-8E47-BEAD-4E90F5168B48}"/>
                </a:ext>
              </a:extLst>
            </p:cNvPr>
            <p:cNvGrpSpPr/>
            <p:nvPr/>
          </p:nvGrpSpPr>
          <p:grpSpPr>
            <a:xfrm rot="10800000">
              <a:off x="1028052" y="1272844"/>
              <a:ext cx="5585155" cy="5585155"/>
              <a:chOff x="0" y="0"/>
              <a:chExt cx="4736592" cy="4736592"/>
            </a:xfrm>
          </p:grpSpPr>
          <p:sp>
            <p:nvSpPr>
              <p:cNvPr id="14" name="Freeform 13">
                <a:extLst>
                  <a:ext uri="{FF2B5EF4-FFF2-40B4-BE49-F238E27FC236}">
                    <a16:creationId xmlns:a16="http://schemas.microsoft.com/office/drawing/2014/main" id="{DE2D4DBD-150C-9B4E-B929-F93AFDB3C10E}"/>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9C115F02-83CF-9747-A99B-0DA684B8F940}"/>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E1057D23-8A41-6B47-953D-175CA56653D9}"/>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dirty="0"/>
              </a:p>
            </p:txBody>
          </p:sp>
        </p:grpSp>
      </p:grpSp>
      <p:sp>
        <p:nvSpPr>
          <p:cNvPr id="10" name="Rectangle 9">
            <a:extLst>
              <a:ext uri="{FF2B5EF4-FFF2-40B4-BE49-F238E27FC236}">
                <a16:creationId xmlns:a16="http://schemas.microsoft.com/office/drawing/2014/main" id="{3B559D56-2C28-D04F-BFE7-1FC761E2CD72}"/>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dirty="0"/>
              <a:t>Clinical Staff Development: Pain Assessment &amp; Management |  © Tufts Medicine 08/2025  |  Private and confidential. Not for redistribution.</a:t>
            </a:r>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fld id="{4F707B06-350F-4D10-8DBA-368B2838545A}" type="slidenum">
              <a:rPr lang="en-US" smtClean="0"/>
              <a:t>‹#›</a:t>
            </a:fld>
            <a:endParaRPr lang="en-US" dirty="0"/>
          </a:p>
        </p:txBody>
      </p:sp>
      <p:sp>
        <p:nvSpPr>
          <p:cNvPr id="8" name="Picture 4">
            <a:extLst>
              <a:ext uri="{FF2B5EF4-FFF2-40B4-BE49-F238E27FC236}">
                <a16:creationId xmlns:a16="http://schemas.microsoft.com/office/drawing/2014/main" id="{BEBA8198-E4E6-6A42-9CB4-FE7F31E81B8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dirty="0"/>
          </a:p>
        </p:txBody>
      </p:sp>
    </p:spTree>
    <p:extLst>
      <p:ext uri="{BB962C8B-B14F-4D97-AF65-F5344CB8AC3E}">
        <p14:creationId xmlns:p14="http://schemas.microsoft.com/office/powerpoint/2010/main" val="15444343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dirty="0"/>
              <a:t>Clinical Staff Development: Pain Assessment &amp; Management |  © Tufts Medicine 08/2025  |  Private and confidential. Not for redistribution.</a:t>
            </a:r>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842868"/>
            <a:ext cx="5011737"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6733220" y="454025"/>
            <a:ext cx="4993641" cy="1388843"/>
          </a:xfrm>
        </p:spPr>
        <p:txBody>
          <a:bodyPr lIns="548640" rIns="0" bIns="36576"/>
          <a:lstStyle>
            <a:lvl1pPr>
              <a:defRPr sz="300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1025525" y="-1"/>
            <a:ext cx="5580063" cy="6858001"/>
          </a:xfrm>
          <a:solidFill>
            <a:schemeClr val="bg1">
              <a:lumMod val="75000"/>
            </a:schemeClr>
          </a:solidFill>
        </p:spPr>
        <p:txBody>
          <a:bodyPr tIns="2743200"/>
          <a:lstStyle>
            <a:lvl1pPr algn="ctr">
              <a:defRPr/>
            </a:lvl1pPr>
          </a:lstStyle>
          <a:p>
            <a:r>
              <a:rPr lang="en-US" dirty="0"/>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4F707B06-350F-4D10-8DBA-368B2838545A}" type="slidenum">
              <a:rPr lang="en-US" smtClean="0"/>
              <a:t>‹#›</a:t>
            </a:fld>
            <a:endParaRPr lang="en-US" dirty="0"/>
          </a:p>
        </p:txBody>
      </p:sp>
      <p:sp>
        <p:nvSpPr>
          <p:cNvPr id="9" name="Picture 5">
            <a:extLst>
              <a:ext uri="{FF2B5EF4-FFF2-40B4-BE49-F238E27FC236}">
                <a16:creationId xmlns:a16="http://schemas.microsoft.com/office/drawing/2014/main" id="{435CCC5B-A71F-D94E-A981-6143A0C9CB8C}"/>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27401562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_Callout_blue">
    <p:bg>
      <p:bgPr>
        <a:solidFill>
          <a:srgbClr val="00308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287B18-9B4E-214A-A1E3-5E0104CC02B7}"/>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344B64CF-5CB6-1044-9F0F-EC3639F49047}"/>
              </a:ext>
            </a:extLst>
          </p:cNvPr>
          <p:cNvGrpSpPr/>
          <p:nvPr/>
        </p:nvGrpSpPr>
        <p:grpSpPr>
          <a:xfrm rot="5400000">
            <a:off x="6934810" y="2"/>
            <a:ext cx="5257190" cy="5257190"/>
            <a:chOff x="0" y="0"/>
            <a:chExt cx="4736592" cy="4736592"/>
          </a:xfrm>
        </p:grpSpPr>
        <p:sp>
          <p:nvSpPr>
            <p:cNvPr id="11" name="Freeform 10">
              <a:extLst>
                <a:ext uri="{FF2B5EF4-FFF2-40B4-BE49-F238E27FC236}">
                  <a16:creationId xmlns:a16="http://schemas.microsoft.com/office/drawing/2014/main" id="{C9AA7BA7-FE3C-BE43-8752-DBC92E9369D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AF8D3C44-F537-3B4A-80B9-88705F2682F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2950916A-63F8-3D4F-B373-6B4D0934153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dirty="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Clinical Staff Development: Pain Assessment &amp; Management |  © Tufts Medicine 08/2025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4F707B06-350F-4D10-8DBA-368B2838545A}" type="slidenum">
              <a:rPr lang="en-US" smtClean="0"/>
              <a:t>‹#›</a:t>
            </a:fld>
            <a:endParaRPr lang="en-US" dirty="0"/>
          </a:p>
        </p:txBody>
      </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1200"/>
              </a:spcAft>
              <a:buClr>
                <a:schemeClr val="bg2"/>
              </a:buClr>
              <a:buFontTx/>
              <a:buNone/>
              <a:defRPr sz="3400" b="0" i="1" cap="none" baseline="0">
                <a:solidFill>
                  <a:schemeClr val="bg1"/>
                </a:solidFill>
                <a:latin typeface="+mn-lt"/>
                <a:ea typeface="Roboto" panose="02000000000000000000" pitchFamily="2" charset="0"/>
                <a:cs typeface="Verdana" panose="020B0604030504040204" pitchFamily="34" charset="0"/>
              </a:defRPr>
            </a:lvl2pPr>
            <a:lvl3pPr marL="285750" indent="-285750">
              <a:spcAft>
                <a:spcPts val="0"/>
              </a:spcAft>
              <a:buClr>
                <a:schemeClr val="bg1"/>
              </a:buClr>
              <a:buFont typeface="System Font Regular"/>
              <a:buChar char="–"/>
              <a:defRPr sz="18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7" name="Picture 5">
            <a:extLst>
              <a:ext uri="{FF2B5EF4-FFF2-40B4-BE49-F238E27FC236}">
                <a16:creationId xmlns:a16="http://schemas.microsoft.com/office/drawing/2014/main" id="{0D821204-7E41-C340-BE7D-8D2F3C8FB608}"/>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1118116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_Callout_sand">
    <p:bg>
      <p:bgPr>
        <a:solidFill>
          <a:srgbClr val="CFE3F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73799A-7C3E-D144-AE42-229EDDCBCDF6}"/>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dirty="0"/>
              <a:t>Clinical Staff Development: Pain Assessment &amp; Management |  © Tufts Medicine 08/2025  |  Private and confidential. Not for redistribution.</a:t>
            </a:r>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4F707B06-350F-4D10-8DBA-368B2838545A}" type="slidenum">
              <a:rPr lang="en-US" smtClean="0"/>
              <a:t>‹#›</a:t>
            </a:fld>
            <a:endParaRPr lang="en-US" dirty="0"/>
          </a:p>
        </p:txBody>
      </p:sp>
      <p:sp>
        <p:nvSpPr>
          <p:cNvPr id="9" name="Picture 4">
            <a:extLst>
              <a:ext uri="{FF2B5EF4-FFF2-40B4-BE49-F238E27FC236}">
                <a16:creationId xmlns:a16="http://schemas.microsoft.com/office/drawing/2014/main" id="{948EE8C6-2C8F-834A-BA2C-68A8DBC67FE3}"/>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dirty="0"/>
          </a:p>
        </p:txBody>
      </p:sp>
      <p:grpSp>
        <p:nvGrpSpPr>
          <p:cNvPr id="11" name="Group 10">
            <a:extLst>
              <a:ext uri="{FF2B5EF4-FFF2-40B4-BE49-F238E27FC236}">
                <a16:creationId xmlns:a16="http://schemas.microsoft.com/office/drawing/2014/main" id="{EC171F58-552B-FC43-A9C5-050C00292208}"/>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85B9C005-655A-1744-87A2-D53648EDC66F}"/>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ADE4E2B3-6D8E-7E4E-B430-1777A4B0730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8CFFBDD0-BCEF-6C42-8DE2-61706C2D021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dirty="0"/>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1200"/>
              </a:spcAft>
              <a:buClr>
                <a:srgbClr val="0047C7"/>
              </a:buClr>
              <a:buFontTx/>
              <a:buNone/>
              <a:defRPr sz="3400" b="0" i="1" cap="none" baseline="0">
                <a:solidFill>
                  <a:srgbClr val="0047C7"/>
                </a:solidFill>
                <a:latin typeface="+mn-lt"/>
                <a:ea typeface="Roboto" panose="02000000000000000000" pitchFamily="2" charset="0"/>
                <a:cs typeface="Verdana" panose="020B0604030504040204" pitchFamily="34" charset="0"/>
              </a:defRPr>
            </a:lvl2pPr>
            <a:lvl3pPr marL="285750" indent="-285750">
              <a:spcAft>
                <a:spcPts val="0"/>
              </a:spcAft>
              <a:buClr>
                <a:srgbClr val="0047C7"/>
              </a:buClr>
              <a:buFont typeface="System Font Regular"/>
              <a:buChar char="–"/>
              <a:defRPr sz="18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38925588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dirty="0"/>
              <a:t>Click icon to add media</a:t>
            </a:r>
          </a:p>
        </p:txBody>
      </p:sp>
    </p:spTree>
    <p:extLst>
      <p:ext uri="{BB962C8B-B14F-4D97-AF65-F5344CB8AC3E}">
        <p14:creationId xmlns:p14="http://schemas.microsoft.com/office/powerpoint/2010/main" val="3981451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308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2C0473-A33B-8443-AAAF-C0D273FA0577}"/>
              </a:ext>
            </a:extLst>
          </p:cNvPr>
          <p:cNvGrpSpPr/>
          <p:nvPr/>
        </p:nvGrpSpPr>
        <p:grpSpPr>
          <a:xfrm rot="16200000">
            <a:off x="0" y="0"/>
            <a:ext cx="6858000" cy="6858000"/>
            <a:chOff x="0" y="0"/>
            <a:chExt cx="4736592" cy="4736592"/>
          </a:xfrm>
        </p:grpSpPr>
        <p:sp>
          <p:nvSpPr>
            <p:cNvPr id="15" name="Freeform 14">
              <a:extLst>
                <a:ext uri="{FF2B5EF4-FFF2-40B4-BE49-F238E27FC236}">
                  <a16:creationId xmlns:a16="http://schemas.microsoft.com/office/drawing/2014/main" id="{8B19B7C6-F90C-E44B-A8D9-09BF9E65502B}"/>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C0122796-1459-F149-A7D7-488A351C001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ADFB715B-AE14-0142-B8CD-39F991F9622E}"/>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dirty="0"/>
            </a:p>
          </p:txBody>
        </p:sp>
      </p:grpSp>
      <p:sp>
        <p:nvSpPr>
          <p:cNvPr id="18" name="Picture 5">
            <a:extLst>
              <a:ext uri="{FF2B5EF4-FFF2-40B4-BE49-F238E27FC236}">
                <a16:creationId xmlns:a16="http://schemas.microsoft.com/office/drawing/2014/main" id="{95076584-F237-5743-A5C4-537CA347A0C1}"/>
              </a:ext>
            </a:extLst>
          </p:cNvPr>
          <p:cNvSpPr/>
          <p:nvPr/>
        </p:nvSpPr>
        <p:spPr>
          <a:xfrm>
            <a:off x="457200"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8240712" y="2579483"/>
            <a:ext cx="3486149" cy="1693464"/>
          </a:xfrm>
        </p:spPr>
        <p:txBody>
          <a:bodyPr tIns="0" rIns="0" bIns="0" anchor="ctr" anchorCtr="0"/>
          <a:lstStyle>
            <a:lvl1pPr>
              <a:lnSpc>
                <a:spcPct val="92000"/>
              </a:lnSpc>
              <a:defRPr sz="44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8237533" y="4272947"/>
            <a:ext cx="3489327" cy="1873853"/>
          </a:xfrm>
        </p:spPr>
        <p:txBody>
          <a:bodyPr tIns="0" bIns="91440" anchor="b"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sp>
        <p:nvSpPr>
          <p:cNvPr id="2" name="TextBox 1">
            <a:extLst>
              <a:ext uri="{FF2B5EF4-FFF2-40B4-BE49-F238E27FC236}">
                <a16:creationId xmlns:a16="http://schemas.microsoft.com/office/drawing/2014/main" id="{EFA81589-6DD6-614A-8FDE-B20F17C2DF5C}"/>
              </a:ext>
            </a:extLst>
          </p:cNvPr>
          <p:cNvSpPr txBox="1"/>
          <p:nvPr/>
        </p:nvSpPr>
        <p:spPr>
          <a:xfrm>
            <a:off x="8240712" y="6146800"/>
            <a:ext cx="3489326" cy="249238"/>
          </a:xfrm>
          <a:prstGeom prst="rect">
            <a:avLst/>
          </a:prstGeom>
          <a:noFill/>
        </p:spPr>
        <p:txBody>
          <a:bodyPr wrap="square" lIns="0" tIns="0" rIns="0" bIns="0" rtlCol="0" anchor="b" anchorCtr="0">
            <a:normAutofit/>
          </a:bodyPr>
          <a:lstStyle/>
          <a:p>
            <a:pPr marL="0" indent="-3657600" algn="l">
              <a:spcAft>
                <a:spcPts val="600"/>
              </a:spcAft>
            </a:pPr>
            <a:r>
              <a:rPr lang="en-US" sz="1200" b="0" i="0" dirty="0">
                <a:solidFill>
                  <a:schemeClr val="bg1"/>
                </a:solidFill>
                <a:latin typeface="+mn-lt"/>
                <a:ea typeface="Roboto" panose="02000000000000000000" pitchFamily="2" charset="0"/>
                <a:cs typeface="Times New Roman" panose="02020603050405020304" pitchFamily="18" charset="0"/>
              </a:rPr>
              <a:t>tuftsmedicine.org</a:t>
            </a:r>
          </a:p>
        </p:txBody>
      </p:sp>
      <p:pic>
        <p:nvPicPr>
          <p:cNvPr id="34" name="Graphic 33">
            <a:extLst>
              <a:ext uri="{FF2B5EF4-FFF2-40B4-BE49-F238E27FC236}">
                <a16:creationId xmlns:a16="http://schemas.microsoft.com/office/drawing/2014/main" id="{736D22EC-29D3-A747-8687-A2D5F96352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685800"/>
            <a:ext cx="2543937" cy="532257"/>
          </a:xfrm>
          <a:prstGeom prst="rect">
            <a:avLst/>
          </a:prstGeom>
        </p:spPr>
      </p:pic>
    </p:spTree>
    <p:extLst>
      <p:ext uri="{BB962C8B-B14F-4D97-AF65-F5344CB8AC3E}">
        <p14:creationId xmlns:p14="http://schemas.microsoft.com/office/powerpoint/2010/main" val="929054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icture 5">
            <a:extLst>
              <a:ext uri="{FF2B5EF4-FFF2-40B4-BE49-F238E27FC236}">
                <a16:creationId xmlns:a16="http://schemas.microsoft.com/office/drawing/2014/main" id="{E2AC9DFC-B123-C64D-B8F7-8506D374D6BF}"/>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784475" y="0"/>
            <a:ext cx="9407525" cy="3888314"/>
          </a:xfrm>
          <a:solidFill>
            <a:schemeClr val="bg1">
              <a:lumMod val="75000"/>
            </a:schemeClr>
          </a:solidFill>
        </p:spPr>
        <p:txBody>
          <a:bodyPr tIns="2286000"/>
          <a:lstStyle>
            <a:lvl1pPr algn="ctr">
              <a:defRPr/>
            </a:lvl1pPr>
          </a:lstStyle>
          <a:p>
            <a:r>
              <a:rPr lang="en-US" dirty="0"/>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3244850" y="4328299"/>
            <a:ext cx="8485188" cy="1272195"/>
          </a:xfrm>
        </p:spPr>
        <p:txBody>
          <a:bodyPr tIns="0" rIns="0" bIns="0" anchor="t" anchorCtr="0"/>
          <a:lstStyle>
            <a:lvl1pPr>
              <a:lnSpc>
                <a:spcPct val="92000"/>
              </a:lnSpc>
              <a:defRPr sz="44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244850" y="5600494"/>
            <a:ext cx="8485188" cy="592504"/>
          </a:xfrm>
        </p:spPr>
        <p:txBody>
          <a:bodyPr tIns="91440" bIns="0" anchor="t" anchorCtr="0"/>
          <a:lstStyle>
            <a:lvl1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3244848" y="6192998"/>
            <a:ext cx="8485185" cy="329563"/>
          </a:xfrm>
          <a:prstGeom prst="rect">
            <a:avLst/>
          </a:prstGeom>
        </p:spPr>
        <p:txBody>
          <a:bodyPr lIns="0" tIns="91440" rIns="0" bIns="0" anchor="t" anchorCtr="0"/>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marL="0">
              <a:defRPr sz="1000">
                <a:solidFill>
                  <a:schemeClr val="tx1"/>
                </a:solidFill>
              </a:defRPr>
            </a:lvl9pPr>
          </a:lstStyle>
          <a:p>
            <a:endParaRPr lang="en-US" dirty="0"/>
          </a:p>
        </p:txBody>
      </p:sp>
      <p:sp>
        <p:nvSpPr>
          <p:cNvPr id="2" name="TextBox 1">
            <a:extLst>
              <a:ext uri="{FF2B5EF4-FFF2-40B4-BE49-F238E27FC236}">
                <a16:creationId xmlns:a16="http://schemas.microsoft.com/office/drawing/2014/main" id="{8E657881-20A0-5847-86EB-5574CA37A30C}"/>
              </a:ext>
            </a:extLst>
          </p:cNvPr>
          <p:cNvSpPr txBox="1"/>
          <p:nvPr/>
        </p:nvSpPr>
        <p:spPr>
          <a:xfrm>
            <a:off x="4725619" y="-285293"/>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2" name="Graphic 31">
            <a:extLst>
              <a:ext uri="{FF2B5EF4-FFF2-40B4-BE49-F238E27FC236}">
                <a16:creationId xmlns:a16="http://schemas.microsoft.com/office/drawing/2014/main" id="{1AB49979-18BE-8B4A-9D6A-24F1A92A784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429"/>
          <a:stretch/>
        </p:blipFill>
        <p:spPr>
          <a:xfrm>
            <a:off x="465137" y="461963"/>
            <a:ext cx="1922463" cy="532257"/>
          </a:xfrm>
          <a:prstGeom prst="rect">
            <a:avLst/>
          </a:prstGeom>
        </p:spPr>
      </p:pic>
    </p:spTree>
    <p:extLst>
      <p:ext uri="{BB962C8B-B14F-4D97-AF65-F5344CB8AC3E}">
        <p14:creationId xmlns:p14="http://schemas.microsoft.com/office/powerpoint/2010/main" val="26140307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5E45-FF48-11A0-5182-EAC7CEA72C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AB97B5-F7AC-BC67-CFE2-216E35912A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A2F612-A0F7-7941-17EF-45FF7F71B46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7978DD6-9323-870D-138A-510B6D686F72}"/>
              </a:ext>
            </a:extLst>
          </p:cNvPr>
          <p:cNvSpPr>
            <a:spLocks noGrp="1"/>
          </p:cNvSpPr>
          <p:nvPr>
            <p:ph type="ftr" sz="quarter" idx="11"/>
          </p:nvPr>
        </p:nvSpPr>
        <p:spPr/>
        <p:txBody>
          <a:bodyPr/>
          <a:lstStyle/>
          <a:p>
            <a:r>
              <a:rPr lang="en-US" dirty="0"/>
              <a:t>Clinical Staff Development: Pain Assessment &amp; Management |  © Tufts Medicine 08/2025  |  Private and confidential. Not for redistribution.</a:t>
            </a:r>
          </a:p>
        </p:txBody>
      </p:sp>
      <p:sp>
        <p:nvSpPr>
          <p:cNvPr id="6" name="Slide Number Placeholder 5">
            <a:extLst>
              <a:ext uri="{FF2B5EF4-FFF2-40B4-BE49-F238E27FC236}">
                <a16:creationId xmlns:a16="http://schemas.microsoft.com/office/drawing/2014/main" id="{96B81711-4C23-A6C1-2961-DCDD87785079}"/>
              </a:ext>
            </a:extLst>
          </p:cNvPr>
          <p:cNvSpPr>
            <a:spLocks noGrp="1"/>
          </p:cNvSpPr>
          <p:nvPr>
            <p:ph type="sldNum" sz="quarter" idx="12"/>
          </p:nvPr>
        </p:nvSpPr>
        <p:spPr/>
        <p:txBody>
          <a:bodyPr/>
          <a:lstStyle/>
          <a:p>
            <a:fld id="{4F707B06-350F-4D10-8DBA-368B2838545A}" type="slidenum">
              <a:rPr lang="en-US" smtClean="0"/>
              <a:t>‹#›</a:t>
            </a:fld>
            <a:endParaRPr lang="en-US" dirty="0"/>
          </a:p>
        </p:txBody>
      </p:sp>
    </p:spTree>
    <p:extLst>
      <p:ext uri="{BB962C8B-B14F-4D97-AF65-F5344CB8AC3E}">
        <p14:creationId xmlns:p14="http://schemas.microsoft.com/office/powerpoint/2010/main" val="3532634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dirty="0"/>
              <a:t>Clinical Staff Development: Pain Assessment &amp; Management |  © Tufts Medicine 08/2025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90F80118-2B21-BE44-A100-0777F4265343}"/>
              </a:ext>
            </a:extLst>
          </p:cNvPr>
          <p:cNvSpPr txBox="1">
            <a:spLocks/>
          </p:cNvSpPr>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Slide layouts</a:t>
            </a:r>
            <a:endParaRPr lang="en-US" sz="1200" dirty="0">
              <a:ea typeface="Corbel" charset="0"/>
              <a:cs typeface="Corbel" charset="0"/>
            </a:endParaRPr>
          </a:p>
          <a:p>
            <a:r>
              <a:rPr lang="en-US" sz="1200" dirty="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dirty="0">
                <a:ea typeface="Corbel" charset="0"/>
                <a:cs typeface="Corbel" charset="0"/>
              </a:rPr>
              <a:t>Under the Home tab, click the “Layout” button to open the options.</a:t>
            </a:r>
          </a:p>
          <a:p>
            <a:pPr marL="228600" indent="-228600">
              <a:buFont typeface="+mj-lt"/>
              <a:buAutoNum type="arabicPeriod"/>
            </a:pPr>
            <a:r>
              <a:rPr lang="en-US" sz="1200" dirty="0">
                <a:ea typeface="Corbel" charset="0"/>
                <a:cs typeface="Corbel" charset="0"/>
              </a:rPr>
              <a:t>Clicking your choice will bring up the </a:t>
            </a:r>
            <a:br>
              <a:rPr lang="en-US" sz="1200" dirty="0">
                <a:ea typeface="Corbel" charset="0"/>
                <a:cs typeface="Corbel" charset="0"/>
              </a:rPr>
            </a:br>
            <a:r>
              <a:rPr lang="en-US" sz="1200" dirty="0">
                <a:ea typeface="Corbel" charset="0"/>
                <a:cs typeface="Corbel" charset="0"/>
              </a:rPr>
              <a:t>page layout. </a:t>
            </a:r>
          </a:p>
          <a:p>
            <a:pPr marL="228600" indent="-228600">
              <a:buFont typeface="+mj-lt"/>
              <a:buAutoNum type="arabicPeriod"/>
            </a:pPr>
            <a:r>
              <a:rPr lang="en-US" sz="1200" dirty="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dirty="0">
                <a:ea typeface="Corbel" charset="0"/>
                <a:cs typeface="Corbel" charset="0"/>
              </a:rPr>
              <a:t>Delete any slides in the following examples</a:t>
            </a:r>
            <a:br>
              <a:rPr lang="en-US" sz="1200" dirty="0">
                <a:ea typeface="Corbel" charset="0"/>
                <a:cs typeface="Corbel" charset="0"/>
              </a:rPr>
            </a:br>
            <a:r>
              <a:rPr lang="en-US" sz="1200" dirty="0">
                <a:ea typeface="Corbel" charset="0"/>
                <a:cs typeface="Corbel" charset="0"/>
              </a:rPr>
              <a:t> that you do not need to use. They are only presented so you can see all of the </a:t>
            </a:r>
            <a:br>
              <a:rPr lang="en-US" sz="1200" dirty="0">
                <a:ea typeface="Corbel" charset="0"/>
                <a:cs typeface="Corbel" charset="0"/>
              </a:rPr>
            </a:br>
            <a:r>
              <a:rPr lang="en-US" sz="1200" dirty="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4" r="-23167" b="-332073"/>
          <a:stretch/>
        </p:blipFill>
        <p:spPr>
          <a:xfrm>
            <a:off x="1492250" y="1576388"/>
            <a:ext cx="6750049"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12929" y="2446317"/>
            <a:ext cx="3230147"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4239" y="2031525"/>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p:nvSpPr>
        <p:spPr>
          <a:xfrm>
            <a:off x="1492249" y="457199"/>
            <a:ext cx="6750050" cy="793751"/>
          </a:xfrm>
          <a:prstGeom prst="rect">
            <a:avLst/>
          </a:prstGeom>
          <a:noFill/>
        </p:spPr>
        <p:txBody>
          <a:bodyPr wrap="square" lIns="0" tIns="365760" rIns="0" bIns="0" rtlCol="0">
            <a:noAutofit/>
          </a:bodyPr>
          <a:lstStyle/>
          <a:p>
            <a:pPr marL="0" indent="-3657600" algn="l">
              <a:spcAft>
                <a:spcPts val="600"/>
              </a:spcAft>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7434305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6185740E-6E5D-8945-8423-BA8DD954ADC2}"/>
              </a:ext>
            </a:extLst>
          </p:cNvPr>
          <p:cNvSpPr txBox="1">
            <a:spLocks/>
          </p:cNvSpPr>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Preloaded text styles</a:t>
            </a:r>
            <a:endParaRPr lang="en-US" sz="1200" dirty="0">
              <a:ea typeface="Corbel" charset="0"/>
              <a:cs typeface="Corbel" charset="0"/>
            </a:endParaRPr>
          </a:p>
          <a:p>
            <a:r>
              <a:rPr lang="en-US" sz="1200" dirty="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Using the “Bullet” icon is discouraged, as it will default to the built-in PowerPoint indent/bullet </a:t>
            </a:r>
            <a:br>
              <a:rPr lang="en-US" sz="1200" dirty="0">
                <a:ea typeface="Corbel" charset="0"/>
                <a:cs typeface="Corbel" charset="0"/>
              </a:rPr>
            </a:br>
            <a:r>
              <a:rPr lang="en-US" sz="1200" dirty="0">
                <a:ea typeface="Corbel" charset="0"/>
                <a:cs typeface="Corbel" charset="0"/>
              </a:rPr>
              <a:t>styles and will not make use of the custom indent/bullet styles.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Instead, use the “Decrease/Increase List Level” buttons in the Home tab for all text adjustments to ensure all fonts, colors, sizes remain </a:t>
            </a:r>
            <a:br>
              <a:rPr lang="en-US" sz="1200" dirty="0">
                <a:ea typeface="Corbel" charset="0"/>
                <a:cs typeface="Corbel" charset="0"/>
              </a:rPr>
            </a:br>
            <a:r>
              <a:rPr lang="en-US" sz="1200" dirty="0">
                <a:ea typeface="Corbel" charset="0"/>
                <a:cs typeface="Corbel" charset="0"/>
              </a:rPr>
              <a:t>on brand.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The standard text options are shown to the left, but different text boxes have different preloaded options depending on the specific layout.</a:t>
            </a:r>
          </a:p>
          <a:p>
            <a:endParaRPr lang="en-US" sz="1200" dirty="0"/>
          </a:p>
        </p:txBody>
      </p:sp>
      <p:grpSp>
        <p:nvGrpSpPr>
          <p:cNvPr id="10" name="Group 9">
            <a:extLst>
              <a:ext uri="{FF2B5EF4-FFF2-40B4-BE49-F238E27FC236}">
                <a16:creationId xmlns:a16="http://schemas.microsoft.com/office/drawing/2014/main" id="{31B66E29-DC4F-404A-A4F2-8860E6327AEB}"/>
              </a:ext>
            </a:extLst>
          </p:cNvPr>
          <p:cNvGrpSpPr/>
          <p:nvPr/>
        </p:nvGrpSpPr>
        <p:grpSpPr>
          <a:xfrm>
            <a:off x="1492249" y="1576388"/>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dirty="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dirty="0"/>
            </a:p>
          </p:txBody>
        </p:sp>
      </p:grpSp>
      <p:sp>
        <p:nvSpPr>
          <p:cNvPr id="15" name="TextBox 14">
            <a:extLst>
              <a:ext uri="{FF2B5EF4-FFF2-40B4-BE49-F238E27FC236}">
                <a16:creationId xmlns:a16="http://schemas.microsoft.com/office/drawing/2014/main" id="{07B2E404-454A-F44E-A26A-77501CC24913}"/>
              </a:ext>
            </a:extLst>
          </p:cNvPr>
          <p:cNvSpPr txBox="1"/>
          <p:nvPr/>
        </p:nvSpPr>
        <p:spPr>
          <a:xfrm>
            <a:off x="1492249" y="2968626"/>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1800" b="1" i="0" u="none" strike="noStrike" kern="1200" cap="none" spc="0" normalizeH="0" baseline="0" noProof="0" dirty="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r>
              <a:rPr kumimoji="0" lang="en-US" sz="18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850392" marR="0" lvl="4" indent="-283464"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tab pos="292608" algn="l"/>
                <a:tab pos="585216" algn="l"/>
              </a:tabLst>
              <a:defRPr/>
            </a:pPr>
            <a:r>
              <a:rPr kumimoji="0" lang="en-US" sz="16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3657600" algn="l">
              <a:spcAft>
                <a:spcPts val="600"/>
              </a:spcAft>
            </a:pPr>
            <a:endParaRPr lang="en-US" sz="1800" b="0" i="0" dirty="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3212372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8470899" y="1576388"/>
            <a:ext cx="3259139"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Grid system</a:t>
            </a:r>
            <a:endParaRPr lang="en-US" sz="1200" dirty="0">
              <a:ea typeface="Corbel" charset="0"/>
              <a:cs typeface="Corbel" charset="0"/>
            </a:endParaRPr>
          </a:p>
          <a:p>
            <a:r>
              <a:rPr lang="en-US" sz="1200" dirty="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dirty="0">
                <a:ea typeface="Corbel" charset="0"/>
                <a:cs typeface="Corbel" charset="0"/>
              </a:rPr>
              <a:t>At the top of the screen, go to the PowerPoint “View” tab.</a:t>
            </a:r>
          </a:p>
          <a:p>
            <a:pPr marL="228600" indent="-228600">
              <a:buFont typeface="+mj-lt"/>
              <a:buAutoNum type="arabicPeriod"/>
            </a:pPr>
            <a:r>
              <a:rPr lang="en-US" sz="1200" dirty="0">
                <a:ea typeface="Corbel" charset="0"/>
                <a:cs typeface="Corbel" charset="0"/>
              </a:rPr>
              <a:t>Check the box for “Guides” to turn guides on </a:t>
            </a:r>
            <a:br>
              <a:rPr lang="en-US" sz="1200" dirty="0">
                <a:ea typeface="Corbel" charset="0"/>
                <a:cs typeface="Corbel" charset="0"/>
              </a:rPr>
            </a:br>
            <a:r>
              <a:rPr lang="en-US" sz="1200" dirty="0">
                <a:ea typeface="Corbel" charset="0"/>
                <a:cs typeface="Corbel" charset="0"/>
              </a:rPr>
              <a:t>and off.</a:t>
            </a:r>
          </a:p>
          <a:p>
            <a:pPr marL="228600" indent="-228600">
              <a:buFont typeface="+mj-lt"/>
              <a:buAutoNum type="arabicPeriod"/>
            </a:pPr>
            <a:r>
              <a:rPr lang="en-US" sz="1200" dirty="0">
                <a:ea typeface="Corbel" charset="0"/>
                <a:cs typeface="Corbel" charset="0"/>
              </a:rPr>
              <a:t>Delete this Instructions page when content </a:t>
            </a:r>
            <a:br>
              <a:rPr lang="en-US" sz="1200" dirty="0">
                <a:ea typeface="Corbel" charset="0"/>
                <a:cs typeface="Corbel" charset="0"/>
              </a:rPr>
            </a:br>
            <a:r>
              <a:rPr lang="en-US" sz="1200" dirty="0">
                <a:ea typeface="Corbel" charset="0"/>
                <a:cs typeface="Corbel" charset="0"/>
              </a:rPr>
              <a:t>layout is complete.</a:t>
            </a:r>
          </a:p>
          <a:p>
            <a:endParaRPr lang="en-US" sz="1200" dirty="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5185" y="1576388"/>
            <a:ext cx="6744180"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9933855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6460629" y="4555958"/>
            <a:ext cx="42391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900"/>
              </a:spcBef>
              <a:buFont typeface="+mj-lt"/>
              <a:buNone/>
            </a:pPr>
            <a:r>
              <a:rPr lang="en-US" sz="1200" b="1" dirty="0">
                <a:ea typeface="Corbel" charset="0"/>
                <a:cs typeface="Corbel" charset="0"/>
              </a:rPr>
              <a:t>How to use the Crop Tool</a:t>
            </a:r>
          </a:p>
          <a:p>
            <a:pPr marL="0" indent="0">
              <a:buFont typeface="+mj-lt"/>
              <a:buNone/>
            </a:pPr>
            <a:r>
              <a:rPr lang="en-US" sz="1200" dirty="0">
                <a:ea typeface="Corbel" charset="0"/>
                <a:cs typeface="Corbel" charset="0"/>
              </a:rPr>
              <a:t>After inserting the image, use the crop tool to fit the image to the allowed image area if default placement needs adjustment. </a:t>
            </a:r>
          </a:p>
          <a:p>
            <a:pPr marL="228600" indent="-228600">
              <a:buFont typeface="+mj-lt"/>
              <a:buAutoNum type="arabicPeriod"/>
            </a:pPr>
            <a:r>
              <a:rPr lang="en-US" sz="1200" dirty="0">
                <a:ea typeface="Corbel" charset="0"/>
                <a:cs typeface="Corbel" charset="0"/>
              </a:rPr>
              <a:t>In the “Picture Format” tab at the top, select the crop tool.</a:t>
            </a:r>
          </a:p>
          <a:p>
            <a:pPr marL="228600" indent="-228600">
              <a:buFont typeface="+mj-lt"/>
              <a:buAutoNum type="arabicPeriod"/>
            </a:pPr>
            <a:r>
              <a:rPr lang="en-US" sz="1200" dirty="0">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1200" dirty="0">
                <a:ea typeface="Corbel" charset="0"/>
                <a:cs typeface="Corbel" charset="0"/>
              </a:rPr>
              <a:t>Image position can be adjusted by selecting the visible portion of the image and moving left or right.</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p:nvSpPr>
        <p:spPr>
          <a:xfrm>
            <a:off x="1492249" y="4555958"/>
            <a:ext cx="40603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1200" b="1" dirty="0">
                <a:ea typeface="Corbel" charset="0"/>
                <a:cs typeface="Corbel" charset="0"/>
              </a:rPr>
              <a:t>Inserting a picture</a:t>
            </a:r>
            <a:endParaRPr lang="en-US" sz="1200" dirty="0">
              <a:ea typeface="Corbel" charset="0"/>
              <a:cs typeface="Corbel" charset="0"/>
            </a:endParaRPr>
          </a:p>
          <a:p>
            <a:r>
              <a:rPr lang="en-US" sz="1200" dirty="0">
                <a:ea typeface="Corbel" charset="0"/>
                <a:cs typeface="Corbel" charset="0"/>
              </a:rPr>
              <a:t>The gray box is an image placeholder that provides context as to where an imported image will be in relation to other objects on the slide. </a:t>
            </a:r>
          </a:p>
          <a:p>
            <a:pPr marL="228600" lvl="0" indent="-228600">
              <a:buFont typeface="+mj-lt"/>
              <a:buAutoNum type="arabicPeriod"/>
            </a:pPr>
            <a:r>
              <a:rPr lang="en-US" sz="1200" dirty="0">
                <a:ea typeface="Corbel" charset="0"/>
                <a:cs typeface="Corbel" charset="0"/>
              </a:rPr>
              <a:t>Click on the image icon of the content box to insert </a:t>
            </a:r>
            <a:br>
              <a:rPr lang="en-US" sz="1200" dirty="0">
                <a:ea typeface="Corbel" charset="0"/>
                <a:cs typeface="Corbel" charset="0"/>
              </a:rPr>
            </a:br>
            <a:r>
              <a:rPr lang="en-US" sz="1200" dirty="0">
                <a:ea typeface="Corbel" charset="0"/>
                <a:cs typeface="Corbel" charset="0"/>
              </a:rPr>
              <a:t>an image.</a:t>
            </a:r>
          </a:p>
          <a:p>
            <a:pPr marL="228600" indent="-228600">
              <a:buFont typeface="+mj-lt"/>
              <a:buAutoNum type="arabicPeriod"/>
            </a:pPr>
            <a:r>
              <a:rPr lang="en-US" sz="1200" dirty="0">
                <a:ea typeface="Corbel" charset="0"/>
                <a:cs typeface="Corbel" charset="0"/>
              </a:rPr>
              <a:t>Navigate to and select the picture you want to place.</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p:nvPicPr>
        <p:blipFill rotWithShape="1">
          <a:blip r:embed="rId4">
            <a:extLst>
              <a:ext uri="{28A0092B-C50C-407E-A947-70E740481C1C}">
                <a14:useLocalDpi xmlns:a14="http://schemas.microsoft.com/office/drawing/2010/main" val="0"/>
              </a:ext>
            </a:extLst>
          </a:blip>
          <a:srcRect b="26425"/>
          <a:stretch/>
        </p:blipFill>
        <p:spPr>
          <a:xfrm>
            <a:off x="1492246" y="1576388"/>
            <a:ext cx="4337992"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6556" y="3668396"/>
            <a:ext cx="528690"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p:nvPicPr>
        <p:blipFill>
          <a:blip r:embed="rId6">
            <a:extLst>
              <a:ext uri="{28A0092B-C50C-407E-A947-70E740481C1C}">
                <a14:useLocalDpi xmlns:a14="http://schemas.microsoft.com/office/drawing/2010/main" val="0"/>
              </a:ext>
            </a:extLst>
          </a:blip>
          <a:srcRect l="4269" r="4269"/>
          <a:stretch/>
        </p:blipFill>
        <p:spPr>
          <a:xfrm>
            <a:off x="6460629" y="1576388"/>
            <a:ext cx="4337992"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p:nvSpPr>
        <p:spPr bwMode="auto">
          <a:xfrm>
            <a:off x="6511160" y="1453946"/>
            <a:ext cx="680255"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sp>
        <p:nvSpPr>
          <p:cNvPr id="18" name="Oval 17">
            <a:extLst>
              <a:ext uri="{FF2B5EF4-FFF2-40B4-BE49-F238E27FC236}">
                <a16:creationId xmlns:a16="http://schemas.microsoft.com/office/drawing/2014/main" id="{A2E5D61F-FD3A-D54C-9FEA-9F2B6CA5AA63}"/>
              </a:ext>
            </a:extLst>
          </p:cNvPr>
          <p:cNvSpPr/>
          <p:nvPr/>
        </p:nvSpPr>
        <p:spPr bwMode="auto">
          <a:xfrm>
            <a:off x="9967566" y="1453946"/>
            <a:ext cx="390943"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p:nvCxnSpPr>
        <p:spPr>
          <a:xfrm>
            <a:off x="7703571" y="1865154"/>
            <a:ext cx="421887"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p:nvSpPr>
        <p:spPr bwMode="auto">
          <a:xfrm>
            <a:off x="7840943" y="20133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nvGrpSpPr>
          <p:cNvPr id="24" name="Group 23">
            <a:extLst>
              <a:ext uri="{FF2B5EF4-FFF2-40B4-BE49-F238E27FC236}">
                <a16:creationId xmlns:a16="http://schemas.microsoft.com/office/drawing/2014/main" id="{619F73BB-970E-2845-9777-A80F5C505E39}"/>
              </a:ext>
            </a:extLst>
          </p:cNvPr>
          <p:cNvGrpSpPr/>
          <p:nvPr/>
        </p:nvGrpSpPr>
        <p:grpSpPr>
          <a:xfrm>
            <a:off x="9113520" y="3638911"/>
            <a:ext cx="66548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spTree>
    <p:extLst>
      <p:ext uri="{BB962C8B-B14F-4D97-AF65-F5344CB8AC3E}">
        <p14:creationId xmlns:p14="http://schemas.microsoft.com/office/powerpoint/2010/main" val="33136718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C2946FE3-8119-6C4A-B4C5-E2A24AC5E2AC}"/>
              </a:ext>
            </a:extLst>
          </p:cNvPr>
          <p:cNvSpPr txBox="1">
            <a:spLocks/>
          </p:cNvSpPr>
          <p:nvPr/>
        </p:nvSpPr>
        <p:spPr>
          <a:xfrm>
            <a:off x="1492250" y="4827739"/>
            <a:ext cx="416704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To convert slides, select, copy, and paste the elements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from one PPT presentation to the other. Select your text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p:nvPicPr>
        <p:blipFill rotWithShape="1">
          <a:blip r:embed="rId3">
            <a:extLst>
              <a:ext uri="{28A0092B-C50C-407E-A947-70E740481C1C}">
                <a14:useLocalDpi xmlns:a14="http://schemas.microsoft.com/office/drawing/2010/main" val="0"/>
              </a:ext>
            </a:extLst>
          </a:blip>
          <a:srcRect l="14102"/>
          <a:stretch/>
        </p:blipFill>
        <p:spPr>
          <a:xfrm>
            <a:off x="1492250" y="1601454"/>
            <a:ext cx="4193166"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p:nvPicPr>
        <p:blipFill>
          <a:blip r:embed="rId4">
            <a:extLst>
              <a:ext uri="{28A0092B-C50C-407E-A947-70E740481C1C}">
                <a14:useLocalDpi xmlns:a14="http://schemas.microsoft.com/office/drawing/2010/main" val="0"/>
              </a:ext>
            </a:extLst>
          </a:blip>
          <a:srcRect l="3848" r="3848"/>
          <a:stretch/>
        </p:blipFill>
        <p:spPr>
          <a:xfrm>
            <a:off x="5948194" y="1583924"/>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p:nvSpPr>
        <p:spPr>
          <a:xfrm>
            <a:off x="5926959" y="4827739"/>
            <a:ext cx="275708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p:nvSpPr>
        <p:spPr bwMode="auto">
          <a:xfrm>
            <a:off x="6344734" y="3646616"/>
            <a:ext cx="508912" cy="498664"/>
          </a:xfrm>
          <a:prstGeom prst="ellipse">
            <a:avLst/>
          </a:prstGeom>
          <a:noFill/>
          <a:ln w="38100" cap="flat">
            <a:solidFill>
              <a:srgbClr val="C00000"/>
            </a:solidFill>
            <a:bevel/>
            <a:headEnd/>
            <a:tailEnd/>
          </a:ln>
          <a:effectLst/>
        </p:spPr>
        <p:txBody>
          <a:bodyPr wrap="none" rtlCol="0" anchor="ctr"/>
          <a:lstStyle/>
          <a:p>
            <a:pPr algn="ctr"/>
            <a:endParaRPr lang="en-US" dirty="0"/>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6450" y="3943741"/>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p:nvPicPr>
        <p:blipFill>
          <a:blip r:embed="rId6">
            <a:extLst>
              <a:ext uri="{28A0092B-C50C-407E-A947-70E740481C1C}">
                <a14:useLocalDpi xmlns:a14="http://schemas.microsoft.com/office/drawing/2010/main" val="0"/>
              </a:ext>
            </a:extLst>
          </a:blip>
          <a:srcRect l="3765" r="3765"/>
          <a:stretch/>
        </p:blipFill>
        <p:spPr>
          <a:xfrm>
            <a:off x="8968061" y="1576388"/>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55636" y="4162699"/>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p:nvSpPr>
        <p:spPr>
          <a:xfrm>
            <a:off x="8964579" y="4827739"/>
            <a:ext cx="273585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7237391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57AB5607-CD6C-3440-976C-057FADBB3545}"/>
              </a:ext>
            </a:extLst>
          </p:cNvPr>
          <p:cNvSpPr txBox="1">
            <a:spLocks/>
          </p:cNvSpPr>
          <p:nvPr/>
        </p:nvSpPr>
        <p:spPr>
          <a:xfrm>
            <a:off x="1492248" y="4622242"/>
            <a:ext cx="500634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5823" y="1579695"/>
            <a:ext cx="499824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p:nvSpPr>
        <p:spPr>
          <a:xfrm>
            <a:off x="6726237" y="4622242"/>
            <a:ext cx="500380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5624" y="2420061"/>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29019" y="1579696"/>
            <a:ext cx="4998238"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3359863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24" name="Content Placeholder 4">
            <a:extLst>
              <a:ext uri="{FF2B5EF4-FFF2-40B4-BE49-F238E27FC236}">
                <a16:creationId xmlns:a16="http://schemas.microsoft.com/office/drawing/2014/main" id="{C6031A0F-0EFB-6644-9781-D334155CE214}"/>
              </a:ext>
            </a:extLst>
          </p:cNvPr>
          <p:cNvSpPr txBox="1">
            <a:spLocks/>
          </p:cNvSpPr>
          <p:nvPr/>
        </p:nvSpPr>
        <p:spPr>
          <a:xfrm>
            <a:off x="1492250" y="4926188"/>
            <a:ext cx="5005388"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When converting old presentations, </a:t>
            </a:r>
            <a:r>
              <a:rPr lang="en-US" sz="1200" b="1" dirty="0">
                <a:ea typeface="Verdana" panose="020B0604030504040204" pitchFamily="34" charset="0"/>
                <a:cs typeface="Verdana" panose="020B0604030504040204" pitchFamily="34" charset="0"/>
              </a:rPr>
              <a:t>DO NOT </a:t>
            </a:r>
            <a:r>
              <a:rPr lang="en-US" sz="1200" dirty="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2250" y="1575814"/>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p:nvPicPr>
        <p:blipFill rotWithShape="1">
          <a:blip r:embed="rId4">
            <a:extLst>
              <a:ext uri="{28A0092B-C50C-407E-A947-70E740481C1C}">
                <a14:useLocalDpi xmlns:a14="http://schemas.microsoft.com/office/drawing/2010/main" val="0"/>
              </a:ext>
            </a:extLst>
          </a:blip>
          <a:srcRect l="19038" r="3308"/>
          <a:stretch/>
        </p:blipFill>
        <p:spPr>
          <a:xfrm>
            <a:off x="6726238" y="1575814"/>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p:nvSpPr>
        <p:spPr>
          <a:xfrm>
            <a:off x="6726238" y="4926188"/>
            <a:ext cx="500380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p:nvSpPr>
        <p:spPr bwMode="auto">
          <a:xfrm>
            <a:off x="7537578" y="3582856"/>
            <a:ext cx="901342" cy="757790"/>
          </a:xfrm>
          <a:prstGeom prst="ellipse">
            <a:avLst/>
          </a:prstGeom>
          <a:noFill/>
          <a:ln w="38100" cap="flat">
            <a:solidFill>
              <a:srgbClr val="C00000"/>
            </a:solidFill>
            <a:bevel/>
            <a:headEnd/>
            <a:tailEnd/>
          </a:ln>
          <a:effectLst/>
        </p:spPr>
        <p:txBody>
          <a:bodyPr wrap="none" rtlCol="0" anchor="ctr"/>
          <a:lstStyle/>
          <a:p>
            <a:pPr algn="ctr"/>
            <a:endParaRPr lang="en-US" dirty="0"/>
          </a:p>
        </p:txBody>
      </p:sp>
      <p:sp>
        <p:nvSpPr>
          <p:cNvPr id="29" name="Oval 28">
            <a:extLst>
              <a:ext uri="{FF2B5EF4-FFF2-40B4-BE49-F238E27FC236}">
                <a16:creationId xmlns:a16="http://schemas.microsoft.com/office/drawing/2014/main" id="{8B7F87A0-2AA7-A545-8AA7-0AE595E18438}"/>
              </a:ext>
            </a:extLst>
          </p:cNvPr>
          <p:cNvSpPr/>
          <p:nvPr/>
        </p:nvSpPr>
        <p:spPr bwMode="auto">
          <a:xfrm>
            <a:off x="1467528" y="2103968"/>
            <a:ext cx="836285" cy="705678"/>
          </a:xfrm>
          <a:prstGeom prst="ellipse">
            <a:avLst/>
          </a:prstGeom>
          <a:noFill/>
          <a:ln w="38100" cap="flat">
            <a:solidFill>
              <a:srgbClr val="C00000"/>
            </a:solidFill>
            <a:bevel/>
            <a:headEnd/>
            <a:tailEnd/>
          </a:ln>
          <a:effectLst/>
        </p:spPr>
        <p:txBody>
          <a:bodyPr wrap="none" rtlCol="0" anchor="ctr"/>
          <a:lstStyle/>
          <a:p>
            <a:pPr algn="ctr"/>
            <a:endParaRPr lang="en-US" dirty="0"/>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9698" y="2587932"/>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40053181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endParaRPr lang="en-US" dirty="0"/>
          </a:p>
        </p:txBody>
      </p:sp>
      <p:grpSp>
        <p:nvGrpSpPr>
          <p:cNvPr id="8" name="Group 7">
            <a:extLst>
              <a:ext uri="{FF2B5EF4-FFF2-40B4-BE49-F238E27FC236}">
                <a16:creationId xmlns:a16="http://schemas.microsoft.com/office/drawing/2014/main" id="{A9791EB9-DE86-7A4D-9B7E-C9DECD9010E5}"/>
              </a:ext>
            </a:extLst>
          </p:cNvPr>
          <p:cNvGrpSpPr/>
          <p:nvPr/>
        </p:nvGrpSpPr>
        <p:grpSpPr>
          <a:xfrm>
            <a:off x="6215270" y="881270"/>
            <a:ext cx="5976730" cy="5976730"/>
            <a:chOff x="6215270" y="881270"/>
            <a:chExt cx="5976730" cy="5976730"/>
          </a:xfrm>
        </p:grpSpPr>
        <p:sp>
          <p:nvSpPr>
            <p:cNvPr id="9" name="Freeform 8">
              <a:extLst>
                <a:ext uri="{FF2B5EF4-FFF2-40B4-BE49-F238E27FC236}">
                  <a16:creationId xmlns:a16="http://schemas.microsoft.com/office/drawing/2014/main" id="{EF0059A3-098E-2A4D-AB20-3B2AB9FD8397}"/>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CA050D5-7FFE-9046-8DAA-9F4C736F7FD0}"/>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08ADD393-2B3E-EC42-B840-7C3D16D667C8}"/>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dirty="0"/>
            </a:p>
          </p:txBody>
        </p:sp>
      </p:grpSp>
      <p:sp>
        <p:nvSpPr>
          <p:cNvPr id="14" name="TextBox 13">
            <a:extLst>
              <a:ext uri="{FF2B5EF4-FFF2-40B4-BE49-F238E27FC236}">
                <a16:creationId xmlns:a16="http://schemas.microsoft.com/office/drawing/2014/main" id="{8176F836-1E7D-684F-8C70-E66F6EE954F2}"/>
              </a:ext>
            </a:extLst>
          </p:cNvPr>
          <p:cNvSpPr txBox="1"/>
          <p:nvPr/>
        </p:nvSpPr>
        <p:spPr>
          <a:xfrm>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A22CF29E-19DB-B947-9262-516AAB4E5D81}"/>
              </a:ext>
            </a:extLst>
          </p:cNvPr>
          <p:cNvSpPr txBox="1"/>
          <p:nvPr/>
        </p:nvSpPr>
        <p:spPr>
          <a:xfrm>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665940C3-9281-6A44-A2B5-E32C3728D8DA}"/>
              </a:ext>
            </a:extLst>
          </p:cNvPr>
          <p:cNvSpPr txBox="1"/>
          <p:nvPr/>
        </p:nvSpPr>
        <p:spPr>
          <a:xfrm>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6" name="Graphic 35">
            <a:extLst>
              <a:ext uri="{FF2B5EF4-FFF2-40B4-BE49-F238E27FC236}">
                <a16:creationId xmlns:a16="http://schemas.microsoft.com/office/drawing/2014/main" id="{65948742-B251-0543-B6E6-21789094CE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6563650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_1">
    <p:bg>
      <p:bgPr>
        <a:solidFill>
          <a:srgbClr val="00308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F8607D-94D2-364C-B168-2DE5EE60900A}"/>
              </a:ext>
            </a:extLst>
          </p:cNvPr>
          <p:cNvGrpSpPr/>
          <p:nvPr/>
        </p:nvGrpSpPr>
        <p:grpSpPr>
          <a:xfrm rot="10800000">
            <a:off x="0" y="0"/>
            <a:ext cx="4754880" cy="4754880"/>
            <a:chOff x="6215270" y="881270"/>
            <a:chExt cx="5976730" cy="5976730"/>
          </a:xfrm>
        </p:grpSpPr>
        <p:sp>
          <p:nvSpPr>
            <p:cNvPr id="7" name="Freeform 6">
              <a:extLst>
                <a:ext uri="{FF2B5EF4-FFF2-40B4-BE49-F238E27FC236}">
                  <a16:creationId xmlns:a16="http://schemas.microsoft.com/office/drawing/2014/main" id="{462ADA27-63EB-B04F-A03F-D38564932D39}"/>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148F6721-2CCE-9948-9A60-B3523D722534}"/>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A1169FF5-2D64-C445-9C22-0CDD21E659F7}"/>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dirty="0"/>
            </a:p>
          </p:txBody>
        </p:sp>
      </p:grpSp>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Clinical Staff Development: Pain Assessment &amp; Management |  © Tufts Medicine 08/2025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4F707B06-350F-4D10-8DBA-368B2838545A}" type="slidenum">
              <a:rPr lang="en-US" smtClean="0"/>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0975346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_2">
    <p:bg>
      <p:bgPr>
        <a:solidFill>
          <a:srgbClr val="490E6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E7D7423-9127-DA46-A4A9-4FCEBEB1246A}"/>
              </a:ext>
            </a:extLst>
          </p:cNvPr>
          <p:cNvGrpSpPr/>
          <p:nvPr/>
        </p:nvGrpSpPr>
        <p:grpSpPr>
          <a:xfrm>
            <a:off x="0" y="0"/>
            <a:ext cx="4736592" cy="4736592"/>
            <a:chOff x="0" y="0"/>
            <a:chExt cx="4736592" cy="4736592"/>
          </a:xfrm>
        </p:grpSpPr>
        <p:sp>
          <p:nvSpPr>
            <p:cNvPr id="15" name="Freeform 14">
              <a:extLst>
                <a:ext uri="{FF2B5EF4-FFF2-40B4-BE49-F238E27FC236}">
                  <a16:creationId xmlns:a16="http://schemas.microsoft.com/office/drawing/2014/main" id="{0FD78834-B8CE-EC45-9BDE-7C1056CE429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60269E"/>
            </a:solidFill>
            <a:ln w="43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5702CE9B-6802-4942-80A4-BCAE7498871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43" y="0"/>
                    <a:pt x="0" y="0"/>
                  </a:cubicBezTo>
                </a:path>
              </a:pathLst>
            </a:custGeom>
            <a:solidFill>
              <a:srgbClr val="773DBD"/>
            </a:solidFill>
            <a:ln w="4383"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BCCFA168-11C8-DE47-8C26-BDBEDD86DC8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49"/>
                    <a:pt x="872015" y="0"/>
                    <a:pt x="0" y="0"/>
                  </a:cubicBezTo>
                </a:path>
              </a:pathLst>
            </a:custGeom>
            <a:solidFill>
              <a:srgbClr val="9164CC"/>
            </a:solidFill>
            <a:ln w="4383" cap="flat">
              <a:noFill/>
              <a:prstDash val="solid"/>
              <a:miter/>
            </a:ln>
          </p:spPr>
          <p:txBody>
            <a:bodyPr rtlCol="0" anchor="ctr"/>
            <a:lstStyle/>
            <a:p>
              <a:endParaRPr lang="en-US" dirty="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Clinical Staff Development: Pain Assessment &amp; Management |  © Tufts Medicine 08/2025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4F707B06-350F-4D10-8DBA-368B2838545A}" type="slidenum">
              <a:rPr lang="en-US" smtClean="0"/>
              <a:t>‹#›</a:t>
            </a:fld>
            <a:endParaRPr lang="en-US" dirty="0"/>
          </a:p>
        </p:txBody>
      </p:sp>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9" name="TextBox 8">
            <a:extLst>
              <a:ext uri="{FF2B5EF4-FFF2-40B4-BE49-F238E27FC236}">
                <a16:creationId xmlns:a16="http://schemas.microsoft.com/office/drawing/2014/main" id="{31DD7048-42CD-CC4B-9426-51171DEBE69F}"/>
              </a:ext>
            </a:extLst>
          </p:cNvPr>
          <p:cNvSpPr txBox="1"/>
          <p:nvPr/>
        </p:nvSpPr>
        <p:spPr>
          <a:xfrm>
            <a:off x="2782957" y="602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13" name="Picture 12" descr="Logo, icon&#10;&#10;Description automatically generated">
            <a:extLst>
              <a:ext uri="{FF2B5EF4-FFF2-40B4-BE49-F238E27FC236}">
                <a16:creationId xmlns:a16="http://schemas.microsoft.com/office/drawing/2014/main" id="{A90571E2-CEE4-4849-B83D-7A6AAEA9F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3122610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_3">
    <p:bg>
      <p:bgPr>
        <a:solidFill>
          <a:srgbClr val="00974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5E3889-5257-4A4E-AB0D-EC8E4635F1AD}"/>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D21E3236-BB85-6C4E-8BEB-A29400DB90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2AAB47"/>
            </a:solidFill>
            <a:ln w="43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9337A538-A52E-2043-B261-1FAB1FBAFFB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5CBB56"/>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BD806443-205D-B34D-8BAA-4ED80D44DB2D}"/>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82C676"/>
            </a:solidFill>
            <a:ln w="4383" cap="flat">
              <a:noFill/>
              <a:prstDash val="solid"/>
              <a:miter/>
            </a:ln>
          </p:spPr>
          <p:txBody>
            <a:bodyPr rtlCol="0" anchor="ctr"/>
            <a:lstStyle/>
            <a:p>
              <a:endParaRPr lang="en-US" dirty="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Clinical Staff Development: Pain Assessment &amp; Management |  © Tufts Medicine 08/2025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4F707B06-350F-4D10-8DBA-368B2838545A}" type="slidenum">
              <a:rPr lang="en-US" smtClean="0"/>
              <a:t>‹#›</a:t>
            </a:fld>
            <a:endParaRPr lang="en-US" dirty="0"/>
          </a:p>
        </p:txBody>
      </p:sp>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6A41192B-5C23-504C-AFD3-9803C7499A82}"/>
              </a:ext>
            </a:extLst>
          </p:cNvPr>
          <p:cNvSpPr txBox="1"/>
          <p:nvPr/>
        </p:nvSpPr>
        <p:spPr>
          <a:xfrm>
            <a:off x="-1099930" y="834887"/>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8" name="Picture 7" descr="Logo, icon&#10;&#10;Description automatically generated">
            <a:extLst>
              <a:ext uri="{FF2B5EF4-FFF2-40B4-BE49-F238E27FC236}">
                <a16:creationId xmlns:a16="http://schemas.microsoft.com/office/drawing/2014/main" id="{0ED1D545-5F32-7347-874F-1D9399FE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975681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_4">
    <p:bg>
      <p:bgPr>
        <a:solidFill>
          <a:srgbClr val="E1251B"/>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5BF1C6-A39C-D748-AA0A-3DE76FBB7C87}"/>
              </a:ext>
            </a:extLst>
          </p:cNvPr>
          <p:cNvGrpSpPr/>
          <p:nvPr/>
        </p:nvGrpSpPr>
        <p:grpSpPr>
          <a:xfrm>
            <a:off x="0" y="0"/>
            <a:ext cx="4736592" cy="4736592"/>
            <a:chOff x="0" y="0"/>
            <a:chExt cx="4736592" cy="4736592"/>
          </a:xfrm>
        </p:grpSpPr>
        <p:sp>
          <p:nvSpPr>
            <p:cNvPr id="10" name="Freeform 9">
              <a:extLst>
                <a:ext uri="{FF2B5EF4-FFF2-40B4-BE49-F238E27FC236}">
                  <a16:creationId xmlns:a16="http://schemas.microsoft.com/office/drawing/2014/main" id="{4EB33A66-EF7F-DF40-9BC9-F1B7F292F5D2}"/>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FF4713"/>
            </a:solidFill>
            <a:ln w="438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239549C7-E884-6249-9EB9-69D6C8FA9B0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FF6C37"/>
            </a:solidFill>
            <a:ln w="438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BA291CC7-4D21-6246-BBE8-BE37FF1F6D4A}"/>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FF8D6B"/>
            </a:solidFill>
            <a:ln w="4383" cap="flat">
              <a:noFill/>
              <a:prstDash val="solid"/>
              <a:miter/>
            </a:ln>
          </p:spPr>
          <p:txBody>
            <a:bodyPr rtlCol="0" anchor="ctr"/>
            <a:lstStyle/>
            <a:p>
              <a:endParaRPr lang="en-US" dirty="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Clinical Staff Development: Pain Assessment &amp; Management |  © Tufts Medicine 08/2025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4F707B06-350F-4D10-8DBA-368B2838545A}" type="slidenum">
              <a:rPr lang="en-US" smtClean="0"/>
              <a:t>‹#›</a:t>
            </a:fld>
            <a:endParaRPr lang="en-US" dirty="0"/>
          </a:p>
        </p:txBody>
      </p:sp>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pic>
        <p:nvPicPr>
          <p:cNvPr id="6" name="Picture 5" descr="Logo, icon&#10;&#10;Description automatically generated">
            <a:extLst>
              <a:ext uri="{FF2B5EF4-FFF2-40B4-BE49-F238E27FC236}">
                <a16:creationId xmlns:a16="http://schemas.microsoft.com/office/drawing/2014/main" id="{C5395E0F-9E62-D440-BFB2-DADCF8E65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1953083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_5">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34F808-7638-9A4C-A53E-67AA17012633}"/>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44131CA3-5DBC-F441-A7AA-FF8E71F571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65625A74-2654-824F-944D-155116E3F97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BC5A6A83-365D-A44F-9658-0B157F961C6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dirty="0"/>
            </a:p>
          </p:txBody>
        </p:sp>
      </p:grpSp>
      <p:sp>
        <p:nvSpPr>
          <p:cNvPr id="7" name="Picture 4">
            <a:extLst>
              <a:ext uri="{FF2B5EF4-FFF2-40B4-BE49-F238E27FC236}">
                <a16:creationId xmlns:a16="http://schemas.microsoft.com/office/drawing/2014/main" id="{D52B8B79-DAD5-0A42-A74C-CA46B01AA205}"/>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dirty="0"/>
          </a:p>
        </p:txBody>
      </p:sp>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dirty="0"/>
              <a:t>Clinical Staff Development: Pain Assessment &amp; Management |  © Tufts Medicine 08/2025  |  Private and confidential. Not for redistribution.</a:t>
            </a:r>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fld id="{4F707B06-350F-4D10-8DBA-368B2838545A}" type="slidenum">
              <a:rPr lang="en-US" smtClean="0"/>
              <a:t>‹#›</a:t>
            </a:fld>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rgbClr val="0047C7"/>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4306171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5">
            <a:extLst>
              <a:ext uri="{FF2B5EF4-FFF2-40B4-BE49-F238E27FC236}">
                <a16:creationId xmlns:a16="http://schemas.microsoft.com/office/drawing/2014/main" id="{1FE286EA-2092-2B48-969E-1B5A2F8D05E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lvl1pPr>
              <a:defRPr sz="1000"/>
            </a:lvl1pPr>
          </a:lstStyle>
          <a:p>
            <a:fld id="{4F707B06-350F-4D10-8DBA-368B2838545A}" type="slidenum">
              <a:rPr lang="en-US" smtClean="0"/>
              <a:t>‹#›</a:t>
            </a:fld>
            <a:endParaRPr lang="en-US" dirty="0"/>
          </a:p>
        </p:txBody>
      </p:sp>
    </p:spTree>
    <p:extLst>
      <p:ext uri="{BB962C8B-B14F-4D97-AF65-F5344CB8AC3E}">
        <p14:creationId xmlns:p14="http://schemas.microsoft.com/office/powerpoint/2010/main" val="30310901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9550" y="454025"/>
            <a:ext cx="10247312"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479550" y="1581150"/>
            <a:ext cx="10250488" cy="4822825"/>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79550" y="6556829"/>
            <a:ext cx="6761163" cy="148697"/>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a:t>Clinical Staff Development: Pain Assessment &amp; Management |  © Tufts Medicine 08/2025  |  Private and confidential. Not for redistribution.</a:t>
            </a:r>
          </a:p>
        </p:txBody>
      </p:sp>
      <p:sp>
        <p:nvSpPr>
          <p:cNvPr id="6" name="Slide Number Placeholder 5"/>
          <p:cNvSpPr>
            <a:spLocks noGrp="1"/>
          </p:cNvSpPr>
          <p:nvPr>
            <p:ph type="sldNum" sz="quarter" idx="4"/>
          </p:nvPr>
        </p:nvSpPr>
        <p:spPr>
          <a:xfrm>
            <a:off x="283029" y="6556375"/>
            <a:ext cx="446314" cy="149151"/>
          </a:xfrm>
          <a:prstGeom prst="rect">
            <a:avLst/>
          </a:prstGeom>
        </p:spPr>
        <p:txBody>
          <a:bodyPr vert="horz" lIns="0" tIns="0" rIns="0" bIns="0" rtlCol="0" anchor="b" anchorCtr="0"/>
          <a:lstStyle>
            <a:lvl1pPr algn="ctr">
              <a:defRPr sz="10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fld id="{4F707B06-350F-4D10-8DBA-368B2838545A}" type="slidenum">
              <a:rPr lang="en-US" smtClean="0"/>
              <a:t>‹#›</a:t>
            </a:fld>
            <a:endParaRPr lang="en-US" dirty="0"/>
          </a:p>
        </p:txBody>
      </p:sp>
      <p:sp>
        <p:nvSpPr>
          <p:cNvPr id="4" name="Rectangle 3">
            <a:extLst>
              <a:ext uri="{FF2B5EF4-FFF2-40B4-BE49-F238E27FC236}">
                <a16:creationId xmlns:a16="http://schemas.microsoft.com/office/drawing/2014/main" id="{A511D247-23B7-924B-AA11-A82B0DD0AD66}"/>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p:nvSpPr>
        <p:spPr bwMode="auto">
          <a:xfrm>
            <a:off x="12296213" y="628290"/>
            <a:ext cx="663388" cy="575099"/>
          </a:xfrm>
          <a:prstGeom prst="rect">
            <a:avLst/>
          </a:prstGeom>
          <a:solidFill>
            <a:srgbClr val="5CBB5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p:nvSpPr>
        <p:spPr bwMode="auto">
          <a:xfrm>
            <a:off x="12296213" y="3769740"/>
            <a:ext cx="663388" cy="575099"/>
          </a:xfrm>
          <a:prstGeom prst="rect">
            <a:avLst/>
          </a:prstGeom>
          <a:solidFill>
            <a:srgbClr val="00974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00380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hf hdr="0" dt="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2"/>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2"/>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2"/>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2"/>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p15:clr>
            <a:srgbClr val="F26B43"/>
          </p15:clr>
        </p15:guide>
        <p15:guide id="3" pos="932">
          <p15:clr>
            <a:srgbClr val="F26B43"/>
          </p15:clr>
        </p15:guide>
        <p15:guide id="10" pos="4161">
          <p15:clr>
            <a:srgbClr val="F26B43"/>
          </p15:clr>
        </p15:guide>
        <p15:guide id="12" pos="4233">
          <p15:clr>
            <a:srgbClr val="F26B43"/>
          </p15:clr>
        </p15:guide>
        <p15:guide id="13" pos="7389">
          <p15:clr>
            <a:srgbClr val="F26B43"/>
          </p15:clr>
        </p15:guide>
        <p15:guide id="15" pos="5191">
          <p15:clr>
            <a:srgbClr val="F26B43"/>
          </p15:clr>
        </p15:guide>
        <p15:guide id="16" pos="5335">
          <p15:clr>
            <a:srgbClr val="F26B43"/>
          </p15:clr>
        </p15:guide>
        <p15:guide id="23" orient="horz" pos="4224">
          <p15:clr>
            <a:srgbClr val="F26B43"/>
          </p15:clr>
        </p15:guide>
        <p15:guide id="25" orient="horz" pos="286">
          <p15:clr>
            <a:srgbClr val="F26B43"/>
          </p15:clr>
        </p15:guide>
        <p15:guide id="31" orient="horz" pos="4029">
          <p15:clr>
            <a:srgbClr val="F26B43"/>
          </p15:clr>
        </p15:guide>
        <p15:guide id="32" orient="horz" pos="4130">
          <p15:clr>
            <a:srgbClr val="F26B43"/>
          </p15:clr>
        </p15:guide>
        <p15:guide id="37" pos="2990">
          <p15:clr>
            <a:srgbClr val="F26B43"/>
          </p15:clr>
        </p15:guide>
        <p15:guide id="40" pos="4089">
          <p15:clr>
            <a:srgbClr val="F26B43"/>
          </p15:clr>
        </p15:guide>
        <p15:guide id="49" orient="horz" pos="790">
          <p15:clr>
            <a:srgbClr val="F26B43"/>
          </p15:clr>
        </p15:guide>
        <p15:guide id="50" orient="horz" pos="996">
          <p15:clr>
            <a:srgbClr val="F26B43"/>
          </p15:clr>
        </p15:guide>
        <p15:guide id="51" pos="29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2250" y="1576388"/>
            <a:ext cx="10237787" cy="4830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92250" y="6559550"/>
            <a:ext cx="6750050" cy="146112"/>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a:t>Clinical Staff Development: Pain Assessment &amp; Management |  © Tufts Medicine 08/2025  |  Private and confidential. Not for redistribution.</a:t>
            </a:r>
          </a:p>
        </p:txBody>
      </p:sp>
      <p:sp>
        <p:nvSpPr>
          <p:cNvPr id="6" name="Slide Number Placeholder 5"/>
          <p:cNvSpPr>
            <a:spLocks noGrp="1"/>
          </p:cNvSpPr>
          <p:nvPr>
            <p:ph type="sldNum" sz="quarter" idx="4"/>
          </p:nvPr>
        </p:nvSpPr>
        <p:spPr>
          <a:xfrm>
            <a:off x="285751" y="6559550"/>
            <a:ext cx="473074" cy="146112"/>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10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492250" y="454025"/>
            <a:ext cx="10234611"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4DF09E08-C890-E648-AF5E-D46BEEB1C965}"/>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719133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hf hdr="0" dt="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p15:clr>
            <a:srgbClr val="F26B43"/>
          </p15:clr>
        </p15:guide>
        <p15:guide id="3" pos="296">
          <p15:clr>
            <a:srgbClr val="F26B43"/>
          </p15:clr>
        </p15:guide>
        <p15:guide id="10" pos="4161">
          <p15:clr>
            <a:srgbClr val="F26B43"/>
          </p15:clr>
        </p15:guide>
        <p15:guide id="12" pos="4237">
          <p15:clr>
            <a:srgbClr val="F26B43"/>
          </p15:clr>
        </p15:guide>
        <p15:guide id="13" pos="7389">
          <p15:clr>
            <a:srgbClr val="F26B43"/>
          </p15:clr>
        </p15:guide>
        <p15:guide id="15" pos="5192">
          <p15:clr>
            <a:srgbClr val="F26B43"/>
          </p15:clr>
        </p15:guide>
        <p15:guide id="16" pos="5336">
          <p15:clr>
            <a:srgbClr val="F26B43"/>
          </p15:clr>
        </p15:guide>
        <p15:guide id="23" orient="horz" pos="4224">
          <p15:clr>
            <a:srgbClr val="F26B43"/>
          </p15:clr>
        </p15:guide>
        <p15:guide id="25" orient="horz" pos="288">
          <p15:clr>
            <a:srgbClr val="F26B43"/>
          </p15:clr>
        </p15:guide>
        <p15:guide id="31" orient="horz" pos="4036">
          <p15:clr>
            <a:srgbClr val="F26B43"/>
          </p15:clr>
        </p15:guide>
        <p15:guide id="32" orient="horz" pos="4132">
          <p15:clr>
            <a:srgbClr val="F26B43"/>
          </p15:clr>
        </p15:guide>
        <p15:guide id="37" pos="3138">
          <p15:clr>
            <a:srgbClr val="F26B43"/>
          </p15:clr>
        </p15:guide>
        <p15:guide id="40" pos="4093">
          <p15:clr>
            <a:srgbClr val="F26B43"/>
          </p15:clr>
        </p15:guide>
        <p15:guide id="48" orient="horz" pos="993">
          <p15:clr>
            <a:srgbClr val="F26B43"/>
          </p15:clr>
        </p15:guide>
        <p15:guide id="50" orient="horz" pos="788">
          <p15:clr>
            <a:srgbClr val="F26B43"/>
          </p15:clr>
        </p15:guide>
        <p15:guide id="51" pos="9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D57A57-23AE-106A-89D2-6320B1C864A0}"/>
              </a:ext>
            </a:extLst>
          </p:cNvPr>
          <p:cNvSpPr>
            <a:spLocks noGrp="1" noRot="1" noMove="1" noResize="1" noEditPoints="1" noAdjustHandles="1" noChangeArrowheads="1" noChangeShapeType="1"/>
          </p:cNvSpPr>
          <p:nvPr>
            <p:ph type="title"/>
          </p:nvPr>
        </p:nvSpPr>
        <p:spPr>
          <a:xfrm>
            <a:off x="2945788" y="1204111"/>
            <a:ext cx="6026150" cy="832139"/>
          </a:xfrm>
        </p:spPr>
        <p:txBody>
          <a:bodyPr/>
          <a:lstStyle/>
          <a:p>
            <a:pPr algn="ctr">
              <a:lnSpc>
                <a:spcPct val="100000"/>
              </a:lnSpc>
            </a:pPr>
            <a:r>
              <a:rPr lang="en-US" sz="4000" dirty="0"/>
              <a:t>Skin Assessment</a:t>
            </a:r>
          </a:p>
        </p:txBody>
      </p:sp>
      <p:sp>
        <p:nvSpPr>
          <p:cNvPr id="10" name="Text Placeholder 2">
            <a:extLst>
              <a:ext uri="{FF2B5EF4-FFF2-40B4-BE49-F238E27FC236}">
                <a16:creationId xmlns:a16="http://schemas.microsoft.com/office/drawing/2014/main" id="{81AED9EA-0CD8-9EC6-61F5-4D1C8DFB1E13}"/>
              </a:ext>
            </a:extLst>
          </p:cNvPr>
          <p:cNvSpPr>
            <a:spLocks noGrp="1" noRot="1" noMove="1" noResize="1" noEditPoints="1" noAdjustHandles="1" noChangeArrowheads="1" noChangeShapeType="1"/>
          </p:cNvSpPr>
          <p:nvPr>
            <p:ph type="body" sz="quarter" idx="19"/>
          </p:nvPr>
        </p:nvSpPr>
        <p:spPr>
          <a:xfrm>
            <a:off x="5214796" y="6073907"/>
            <a:ext cx="6744785" cy="592504"/>
          </a:xfrm>
        </p:spPr>
        <p:txBody>
          <a:bodyPr/>
          <a:lstStyle/>
          <a:p>
            <a:pPr algn="r"/>
            <a:r>
              <a:rPr lang="en-US" i="1" dirty="0"/>
              <a:t>Clinical Staff Education: Nicole M. Tsoukalas, MSN, APRN, FNP-C</a:t>
            </a:r>
          </a:p>
          <a:p>
            <a:pPr algn="r"/>
            <a:r>
              <a:rPr lang="en-US" i="1" dirty="0"/>
              <a:t>08/2025</a:t>
            </a:r>
          </a:p>
        </p:txBody>
      </p:sp>
    </p:spTree>
    <p:extLst>
      <p:ext uri="{BB962C8B-B14F-4D97-AF65-F5344CB8AC3E}">
        <p14:creationId xmlns:p14="http://schemas.microsoft.com/office/powerpoint/2010/main" val="38848489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5CCEC-3178-7E48-BD52-C2E14D986EBA}"/>
              </a:ext>
            </a:extLst>
          </p:cNvPr>
          <p:cNvSpPr>
            <a:spLocks noGrp="1" noRot="1" noMove="1" noResize="1" noEditPoints="1" noAdjustHandles="1" noChangeArrowheads="1" noChangeShapeType="1"/>
          </p:cNvSpPr>
          <p:nvPr>
            <p:ph sz="quarter" idx="12"/>
          </p:nvPr>
        </p:nvSpPr>
        <p:spPr/>
        <p:txBody>
          <a:bodyPr/>
          <a:lstStyle/>
          <a:p>
            <a:r>
              <a:rPr lang="en-US" dirty="0"/>
              <a:t>By the end of this session, participants will be able to:</a:t>
            </a:r>
          </a:p>
          <a:p>
            <a:pPr marL="342900" indent="-342900">
              <a:lnSpc>
                <a:spcPct val="150000"/>
              </a:lnSpc>
              <a:buFont typeface="+mj-lt"/>
              <a:buAutoNum type="arabicPeriod"/>
            </a:pPr>
            <a:r>
              <a:rPr lang="en-US" b="1" dirty="0"/>
              <a:t>Explain</a:t>
            </a:r>
            <a:r>
              <a:rPr lang="en-US" dirty="0"/>
              <a:t> the purpose and importance of conducting a thorough skin assessment in home care and hospice patients.</a:t>
            </a:r>
          </a:p>
          <a:p>
            <a:pPr marL="342900" indent="-342900">
              <a:lnSpc>
                <a:spcPct val="150000"/>
              </a:lnSpc>
              <a:buFont typeface="+mj-lt"/>
              <a:buAutoNum type="arabicPeriod"/>
            </a:pPr>
            <a:r>
              <a:rPr lang="en-US" b="1" dirty="0"/>
              <a:t>Demonstrate</a:t>
            </a:r>
            <a:r>
              <a:rPr lang="en-US" dirty="0"/>
              <a:t> the step-by-step process for inspecting and palpating skin, including high-risk areas.</a:t>
            </a:r>
          </a:p>
          <a:p>
            <a:pPr marL="342900" indent="-342900">
              <a:lnSpc>
                <a:spcPct val="150000"/>
              </a:lnSpc>
              <a:buFont typeface="+mj-lt"/>
              <a:buAutoNum type="arabicPeriod"/>
            </a:pPr>
            <a:r>
              <a:rPr lang="en-US" b="1" dirty="0"/>
              <a:t>Identify</a:t>
            </a:r>
            <a:r>
              <a:rPr lang="en-US" dirty="0"/>
              <a:t> early signs of skin breakdown, infection, or other abnormalities.</a:t>
            </a:r>
          </a:p>
          <a:p>
            <a:pPr marL="342900" indent="-342900">
              <a:lnSpc>
                <a:spcPct val="150000"/>
              </a:lnSpc>
              <a:buFont typeface="+mj-lt"/>
              <a:buAutoNum type="arabicPeriod"/>
            </a:pPr>
            <a:r>
              <a:rPr lang="en-US" b="1" dirty="0"/>
              <a:t>Document</a:t>
            </a:r>
            <a:r>
              <a:rPr lang="en-US" dirty="0"/>
              <a:t> skin assessment findings objectively and completely according to policy/best practice.</a:t>
            </a:r>
          </a:p>
          <a:p>
            <a:pPr marL="342900" indent="-342900">
              <a:lnSpc>
                <a:spcPct val="150000"/>
              </a:lnSpc>
              <a:buFont typeface="+mj-lt"/>
              <a:buAutoNum type="arabicPeriod"/>
            </a:pPr>
            <a:r>
              <a:rPr lang="en-US" b="1" dirty="0"/>
              <a:t>Communicate</a:t>
            </a:r>
            <a:r>
              <a:rPr lang="en-US" dirty="0"/>
              <a:t> assessment results effectively to the care team to support timely interventions.</a:t>
            </a:r>
          </a:p>
        </p:txBody>
      </p:sp>
      <p:sp>
        <p:nvSpPr>
          <p:cNvPr id="3" name="Title 2">
            <a:extLst>
              <a:ext uri="{FF2B5EF4-FFF2-40B4-BE49-F238E27FC236}">
                <a16:creationId xmlns:a16="http://schemas.microsoft.com/office/drawing/2014/main" id="{3D3939CA-2D5B-5B3A-D6B4-01B98AAFF9E7}"/>
              </a:ext>
            </a:extLst>
          </p:cNvPr>
          <p:cNvSpPr>
            <a:spLocks noGrp="1" noRot="1" noMove="1" noResize="1" noEditPoints="1" noAdjustHandles="1" noChangeArrowheads="1" noChangeShapeType="1"/>
          </p:cNvSpPr>
          <p:nvPr>
            <p:ph type="title"/>
          </p:nvPr>
        </p:nvSpPr>
        <p:spPr/>
        <p:txBody>
          <a:bodyPr/>
          <a:lstStyle/>
          <a:p>
            <a:pPr algn="ctr"/>
            <a:r>
              <a:rPr lang="en-US" dirty="0">
                <a:solidFill>
                  <a:schemeClr val="accent6"/>
                </a:solidFill>
              </a:rPr>
              <a:t>Learner Objectives</a:t>
            </a:r>
          </a:p>
        </p:txBody>
      </p:sp>
      <p:sp>
        <p:nvSpPr>
          <p:cNvPr id="4" name="Footer Placeholder 3">
            <a:extLst>
              <a:ext uri="{FF2B5EF4-FFF2-40B4-BE49-F238E27FC236}">
                <a16:creationId xmlns:a16="http://schemas.microsoft.com/office/drawing/2014/main" id="{6704B29A-F187-40FE-C14C-D9166988E852}"/>
              </a:ext>
            </a:extLst>
          </p:cNvPr>
          <p:cNvSpPr>
            <a:spLocks noGrp="1"/>
          </p:cNvSpPr>
          <p:nvPr>
            <p:ph type="ftr" sz="quarter" idx="13"/>
          </p:nvPr>
        </p:nvSpPr>
        <p:spPr/>
        <p:txBody>
          <a:bodyPr/>
          <a:lstStyle/>
          <a:p>
            <a:r>
              <a:rPr lang="en-US"/>
              <a:t>Clinical Staff Development: Pain Assessment &amp; Management |  © Tufts Medicine 08/2025  |  Private and confidential. Not for redistribution.</a:t>
            </a:r>
            <a:endParaRPr lang="en-US" dirty="0"/>
          </a:p>
        </p:txBody>
      </p:sp>
      <p:sp>
        <p:nvSpPr>
          <p:cNvPr id="5" name="Slide Number Placeholder 4">
            <a:extLst>
              <a:ext uri="{FF2B5EF4-FFF2-40B4-BE49-F238E27FC236}">
                <a16:creationId xmlns:a16="http://schemas.microsoft.com/office/drawing/2014/main" id="{1B52139E-93EE-45B4-2CE8-8D996D4A5E05}"/>
              </a:ext>
            </a:extLst>
          </p:cNvPr>
          <p:cNvSpPr>
            <a:spLocks noGrp="1"/>
          </p:cNvSpPr>
          <p:nvPr>
            <p:ph type="sldNum" sz="quarter" idx="14"/>
          </p:nvPr>
        </p:nvSpPr>
        <p:spPr/>
        <p:txBody>
          <a:bodyPr/>
          <a:lstStyle/>
          <a:p>
            <a:fld id="{4F707B06-350F-4D10-8DBA-368B2838545A}" type="slidenum">
              <a:rPr lang="en-US" smtClean="0"/>
              <a:t>2</a:t>
            </a:fld>
            <a:endParaRPr lang="en-US" dirty="0"/>
          </a:p>
        </p:txBody>
      </p:sp>
    </p:spTree>
    <p:extLst>
      <p:ext uri="{BB962C8B-B14F-4D97-AF65-F5344CB8AC3E}">
        <p14:creationId xmlns:p14="http://schemas.microsoft.com/office/powerpoint/2010/main" val="36888081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F93CAB-0A5F-206C-8545-4A9DE7C19639}"/>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dirty="0"/>
              <a:t>Detect early signs of pressure injury, infection, or skin breakdown</a:t>
            </a:r>
          </a:p>
          <a:p>
            <a:pPr marL="285750" indent="-285750">
              <a:lnSpc>
                <a:spcPct val="150000"/>
              </a:lnSpc>
              <a:buFont typeface="Arial" panose="020B0604020202020204" pitchFamily="34" charset="0"/>
              <a:buChar char="•"/>
            </a:pPr>
            <a:r>
              <a:rPr lang="en-US" dirty="0"/>
              <a:t>Identify changes from baseline</a:t>
            </a:r>
          </a:p>
          <a:p>
            <a:pPr marL="285750" indent="-285750">
              <a:lnSpc>
                <a:spcPct val="150000"/>
              </a:lnSpc>
              <a:buFont typeface="Arial" panose="020B0604020202020204" pitchFamily="34" charset="0"/>
              <a:buChar char="•"/>
            </a:pPr>
            <a:r>
              <a:rPr lang="en-US" dirty="0"/>
              <a:t>Guide prevention and treatment interventions</a:t>
            </a:r>
          </a:p>
          <a:p>
            <a:pPr marL="285750" indent="-285750">
              <a:lnSpc>
                <a:spcPct val="150000"/>
              </a:lnSpc>
              <a:buFont typeface="Arial" panose="020B0604020202020204" pitchFamily="34" charset="0"/>
              <a:buChar char="•"/>
            </a:pPr>
            <a:r>
              <a:rPr lang="en-US" dirty="0"/>
              <a:t>Support documentation and communication with the care team</a:t>
            </a:r>
          </a:p>
        </p:txBody>
      </p:sp>
      <p:sp>
        <p:nvSpPr>
          <p:cNvPr id="3" name="Title 2">
            <a:extLst>
              <a:ext uri="{FF2B5EF4-FFF2-40B4-BE49-F238E27FC236}">
                <a16:creationId xmlns:a16="http://schemas.microsoft.com/office/drawing/2014/main" id="{B1B5DF14-9FFB-5E6D-3472-222965EBB77E}"/>
              </a:ext>
            </a:extLst>
          </p:cNvPr>
          <p:cNvSpPr>
            <a:spLocks noGrp="1" noRot="1" noMove="1" noResize="1" noEditPoints="1" noAdjustHandles="1" noChangeArrowheads="1" noChangeShapeType="1"/>
          </p:cNvSpPr>
          <p:nvPr>
            <p:ph type="title"/>
          </p:nvPr>
        </p:nvSpPr>
        <p:spPr/>
        <p:txBody>
          <a:bodyPr/>
          <a:lstStyle/>
          <a:p>
            <a:pPr algn="ctr"/>
            <a:r>
              <a:rPr lang="en-US" dirty="0">
                <a:solidFill>
                  <a:schemeClr val="accent6"/>
                </a:solidFill>
              </a:rPr>
              <a:t>Purpose of the Skin Assessment</a:t>
            </a:r>
          </a:p>
        </p:txBody>
      </p:sp>
      <p:sp>
        <p:nvSpPr>
          <p:cNvPr id="4" name="Footer Placeholder 3">
            <a:extLst>
              <a:ext uri="{FF2B5EF4-FFF2-40B4-BE49-F238E27FC236}">
                <a16:creationId xmlns:a16="http://schemas.microsoft.com/office/drawing/2014/main" id="{CC51BAF7-56F1-C53D-9EE4-14A6EEE88175}"/>
              </a:ext>
            </a:extLst>
          </p:cNvPr>
          <p:cNvSpPr>
            <a:spLocks noGrp="1"/>
          </p:cNvSpPr>
          <p:nvPr>
            <p:ph type="ftr" sz="quarter" idx="13"/>
          </p:nvPr>
        </p:nvSpPr>
        <p:spPr/>
        <p:txBody>
          <a:bodyPr/>
          <a:lstStyle/>
          <a:p>
            <a:r>
              <a:rPr lang="en-US"/>
              <a:t>Clinical Staff Development: Pain Assessment &amp; Management |  © Tufts Medicine 08/2025  |  Private and confidential. Not for redistribution.</a:t>
            </a:r>
            <a:endParaRPr lang="en-US" dirty="0"/>
          </a:p>
        </p:txBody>
      </p:sp>
      <p:sp>
        <p:nvSpPr>
          <p:cNvPr id="5" name="Slide Number Placeholder 4">
            <a:extLst>
              <a:ext uri="{FF2B5EF4-FFF2-40B4-BE49-F238E27FC236}">
                <a16:creationId xmlns:a16="http://schemas.microsoft.com/office/drawing/2014/main" id="{68282953-CCEE-6578-EFC9-4D2B4AA034E8}"/>
              </a:ext>
            </a:extLst>
          </p:cNvPr>
          <p:cNvSpPr>
            <a:spLocks noGrp="1"/>
          </p:cNvSpPr>
          <p:nvPr>
            <p:ph type="sldNum" sz="quarter" idx="14"/>
          </p:nvPr>
        </p:nvSpPr>
        <p:spPr/>
        <p:txBody>
          <a:bodyPr/>
          <a:lstStyle/>
          <a:p>
            <a:fld id="{4F707B06-350F-4D10-8DBA-368B2838545A}" type="slidenum">
              <a:rPr lang="en-US" smtClean="0"/>
              <a:t>3</a:t>
            </a:fld>
            <a:endParaRPr lang="en-US" dirty="0"/>
          </a:p>
        </p:txBody>
      </p:sp>
    </p:spTree>
    <p:extLst>
      <p:ext uri="{BB962C8B-B14F-4D97-AF65-F5344CB8AC3E}">
        <p14:creationId xmlns:p14="http://schemas.microsoft.com/office/powerpoint/2010/main" val="11244506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263E20-12B1-BDC6-26E3-B09E55115C58}"/>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dirty="0"/>
              <a:t>Wash hands and use appropriate PPE</a:t>
            </a:r>
          </a:p>
          <a:p>
            <a:pPr marL="285750" indent="-285750">
              <a:lnSpc>
                <a:spcPct val="150000"/>
              </a:lnSpc>
              <a:buFont typeface="Arial" panose="020B0604020202020204" pitchFamily="34" charset="0"/>
              <a:buChar char="•"/>
            </a:pPr>
            <a:r>
              <a:rPr lang="en-US" dirty="0"/>
              <a:t>Explain process to patient</a:t>
            </a:r>
          </a:p>
          <a:p>
            <a:pPr marL="285750" indent="-285750">
              <a:lnSpc>
                <a:spcPct val="150000"/>
              </a:lnSpc>
              <a:buFont typeface="Arial" panose="020B0604020202020204" pitchFamily="34" charset="0"/>
              <a:buChar char="•"/>
            </a:pPr>
            <a:r>
              <a:rPr lang="en-US" dirty="0"/>
              <a:t>Ensure adequate lighting</a:t>
            </a:r>
          </a:p>
          <a:p>
            <a:pPr marL="285750" indent="-285750">
              <a:lnSpc>
                <a:spcPct val="150000"/>
              </a:lnSpc>
              <a:buFont typeface="Arial" panose="020B0604020202020204" pitchFamily="34" charset="0"/>
              <a:buChar char="•"/>
            </a:pPr>
            <a:r>
              <a:rPr lang="en-US" dirty="0"/>
              <a:t>Maintain patient privacy and comfort</a:t>
            </a:r>
          </a:p>
          <a:p>
            <a:pPr marL="285750" indent="-285750">
              <a:lnSpc>
                <a:spcPct val="150000"/>
              </a:lnSpc>
              <a:buFont typeface="Arial" panose="020B0604020202020204" pitchFamily="34" charset="0"/>
              <a:buChar char="•"/>
            </a:pPr>
            <a:r>
              <a:rPr lang="en-US" dirty="0"/>
              <a:t>Position safely for access to all skin areas</a:t>
            </a:r>
          </a:p>
        </p:txBody>
      </p:sp>
      <p:sp>
        <p:nvSpPr>
          <p:cNvPr id="3" name="Title 2">
            <a:extLst>
              <a:ext uri="{FF2B5EF4-FFF2-40B4-BE49-F238E27FC236}">
                <a16:creationId xmlns:a16="http://schemas.microsoft.com/office/drawing/2014/main" id="{08739B7D-C481-591E-CE26-E6FBCF69361B}"/>
              </a:ext>
            </a:extLst>
          </p:cNvPr>
          <p:cNvSpPr>
            <a:spLocks noGrp="1" noRot="1" noMove="1" noResize="1" noEditPoints="1" noAdjustHandles="1" noChangeArrowheads="1" noChangeShapeType="1"/>
          </p:cNvSpPr>
          <p:nvPr>
            <p:ph type="title"/>
          </p:nvPr>
        </p:nvSpPr>
        <p:spPr/>
        <p:txBody>
          <a:bodyPr/>
          <a:lstStyle/>
          <a:p>
            <a:pPr algn="ctr"/>
            <a:r>
              <a:rPr lang="en-US" dirty="0">
                <a:solidFill>
                  <a:schemeClr val="accent6"/>
                </a:solidFill>
              </a:rPr>
              <a:t>Preparation &amp; Safety</a:t>
            </a:r>
          </a:p>
        </p:txBody>
      </p:sp>
      <p:sp>
        <p:nvSpPr>
          <p:cNvPr id="4" name="Footer Placeholder 3">
            <a:extLst>
              <a:ext uri="{FF2B5EF4-FFF2-40B4-BE49-F238E27FC236}">
                <a16:creationId xmlns:a16="http://schemas.microsoft.com/office/drawing/2014/main" id="{BF120D58-B23E-9CA0-ADED-6D96DFB847C2}"/>
              </a:ext>
            </a:extLst>
          </p:cNvPr>
          <p:cNvSpPr>
            <a:spLocks noGrp="1"/>
          </p:cNvSpPr>
          <p:nvPr>
            <p:ph type="ftr" sz="quarter" idx="13"/>
          </p:nvPr>
        </p:nvSpPr>
        <p:spPr/>
        <p:txBody>
          <a:bodyPr/>
          <a:lstStyle/>
          <a:p>
            <a:r>
              <a:rPr lang="en-US"/>
              <a:t>Clinical Staff Development: Pain Assessment &amp; Management |  © Tufts Medicine 08/2025  |  Private and confidential. Not for redistribution.</a:t>
            </a:r>
            <a:endParaRPr lang="en-US" dirty="0"/>
          </a:p>
        </p:txBody>
      </p:sp>
      <p:sp>
        <p:nvSpPr>
          <p:cNvPr id="5" name="Slide Number Placeholder 4">
            <a:extLst>
              <a:ext uri="{FF2B5EF4-FFF2-40B4-BE49-F238E27FC236}">
                <a16:creationId xmlns:a16="http://schemas.microsoft.com/office/drawing/2014/main" id="{BDA3E883-A1EA-0CF8-9748-BC085F75805E}"/>
              </a:ext>
            </a:extLst>
          </p:cNvPr>
          <p:cNvSpPr>
            <a:spLocks noGrp="1"/>
          </p:cNvSpPr>
          <p:nvPr>
            <p:ph type="sldNum" sz="quarter" idx="14"/>
          </p:nvPr>
        </p:nvSpPr>
        <p:spPr/>
        <p:txBody>
          <a:bodyPr/>
          <a:lstStyle/>
          <a:p>
            <a:fld id="{4F707B06-350F-4D10-8DBA-368B2838545A}" type="slidenum">
              <a:rPr lang="en-US" smtClean="0"/>
              <a:t>4</a:t>
            </a:fld>
            <a:endParaRPr lang="en-US" dirty="0"/>
          </a:p>
        </p:txBody>
      </p:sp>
    </p:spTree>
    <p:extLst>
      <p:ext uri="{BB962C8B-B14F-4D97-AF65-F5344CB8AC3E}">
        <p14:creationId xmlns:p14="http://schemas.microsoft.com/office/powerpoint/2010/main" val="3095255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DE9C73-5DC4-2663-6423-6BB1441385BE}"/>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b="1" dirty="0"/>
              <a:t>Inspect</a:t>
            </a:r>
            <a:r>
              <a:rPr lang="en-US" dirty="0"/>
              <a:t> entire skin surface, including under medical devices and in skin folds</a:t>
            </a:r>
          </a:p>
          <a:p>
            <a:pPr marL="285750" indent="-285750">
              <a:lnSpc>
                <a:spcPct val="150000"/>
              </a:lnSpc>
              <a:buFont typeface="Arial" panose="020B0604020202020204" pitchFamily="34" charset="0"/>
              <a:buChar char="•"/>
            </a:pPr>
            <a:r>
              <a:rPr lang="en-US" b="1" dirty="0"/>
              <a:t>Palpate</a:t>
            </a:r>
            <a:r>
              <a:rPr lang="en-US" dirty="0"/>
              <a:t> for temperature, moisture, texture, turgor, and tenderness</a:t>
            </a:r>
          </a:p>
          <a:p>
            <a:pPr marL="285750" indent="-285750">
              <a:lnSpc>
                <a:spcPct val="150000"/>
              </a:lnSpc>
              <a:buFont typeface="Arial" panose="020B0604020202020204" pitchFamily="34" charset="0"/>
              <a:buChar char="•"/>
            </a:pPr>
            <a:r>
              <a:rPr lang="en-US" b="1" dirty="0"/>
              <a:t>Note</a:t>
            </a:r>
            <a:r>
              <a:rPr lang="en-US" dirty="0"/>
              <a:t> color changes, lesions, bruises, edema, scars, wounds</a:t>
            </a:r>
          </a:p>
          <a:p>
            <a:pPr marL="285750" indent="-285750">
              <a:lnSpc>
                <a:spcPct val="150000"/>
              </a:lnSpc>
              <a:buFont typeface="Arial" panose="020B0604020202020204" pitchFamily="34" charset="0"/>
              <a:buChar char="•"/>
            </a:pPr>
            <a:r>
              <a:rPr lang="en-US" b="1" dirty="0"/>
              <a:t>Assess</a:t>
            </a:r>
            <a:r>
              <a:rPr lang="en-US" dirty="0"/>
              <a:t> high-risk areas: heels, sacrum, hips, elbows, ears, occiput, under breasts, groin</a:t>
            </a:r>
          </a:p>
          <a:p>
            <a:pPr marL="285750" indent="-285750">
              <a:lnSpc>
                <a:spcPct val="150000"/>
              </a:lnSpc>
              <a:buFont typeface="Arial" panose="020B0604020202020204" pitchFamily="34" charset="0"/>
              <a:buChar char="•"/>
            </a:pPr>
            <a:r>
              <a:rPr lang="en-US" b="1" dirty="0"/>
              <a:t>Check</a:t>
            </a:r>
            <a:r>
              <a:rPr lang="en-US" dirty="0"/>
              <a:t> wound sites and surrounding skin integrity</a:t>
            </a:r>
          </a:p>
        </p:txBody>
      </p:sp>
      <p:sp>
        <p:nvSpPr>
          <p:cNvPr id="3" name="Title 2">
            <a:extLst>
              <a:ext uri="{FF2B5EF4-FFF2-40B4-BE49-F238E27FC236}">
                <a16:creationId xmlns:a16="http://schemas.microsoft.com/office/drawing/2014/main" id="{90899F45-7158-3534-AD41-9BE1E908CBF5}"/>
              </a:ext>
            </a:extLst>
          </p:cNvPr>
          <p:cNvSpPr>
            <a:spLocks noGrp="1" noRot="1" noMove="1" noResize="1" noEditPoints="1" noAdjustHandles="1" noChangeArrowheads="1" noChangeShapeType="1"/>
          </p:cNvSpPr>
          <p:nvPr>
            <p:ph type="title"/>
          </p:nvPr>
        </p:nvSpPr>
        <p:spPr/>
        <p:txBody>
          <a:bodyPr/>
          <a:lstStyle/>
          <a:p>
            <a:pPr algn="ctr"/>
            <a:r>
              <a:rPr lang="en-US" dirty="0">
                <a:solidFill>
                  <a:schemeClr val="accent6"/>
                </a:solidFill>
              </a:rPr>
              <a:t>Step-by-Step Assessment</a:t>
            </a:r>
          </a:p>
        </p:txBody>
      </p:sp>
      <p:sp>
        <p:nvSpPr>
          <p:cNvPr id="4" name="Footer Placeholder 3">
            <a:extLst>
              <a:ext uri="{FF2B5EF4-FFF2-40B4-BE49-F238E27FC236}">
                <a16:creationId xmlns:a16="http://schemas.microsoft.com/office/drawing/2014/main" id="{00700717-AE4C-C2BA-CEDF-0D09961D1D36}"/>
              </a:ext>
            </a:extLst>
          </p:cNvPr>
          <p:cNvSpPr>
            <a:spLocks noGrp="1"/>
          </p:cNvSpPr>
          <p:nvPr>
            <p:ph type="ftr" sz="quarter" idx="13"/>
          </p:nvPr>
        </p:nvSpPr>
        <p:spPr/>
        <p:txBody>
          <a:bodyPr/>
          <a:lstStyle/>
          <a:p>
            <a:r>
              <a:rPr lang="en-US"/>
              <a:t>Clinical Staff Development: Pain Assessment &amp; Management |  © Tufts Medicine 08/2025  |  Private and confidential. Not for redistribution.</a:t>
            </a:r>
            <a:endParaRPr lang="en-US" dirty="0"/>
          </a:p>
        </p:txBody>
      </p:sp>
      <p:sp>
        <p:nvSpPr>
          <p:cNvPr id="5" name="Slide Number Placeholder 4">
            <a:extLst>
              <a:ext uri="{FF2B5EF4-FFF2-40B4-BE49-F238E27FC236}">
                <a16:creationId xmlns:a16="http://schemas.microsoft.com/office/drawing/2014/main" id="{FC8CB77C-6DBA-CDB0-C169-89AA5759274C}"/>
              </a:ext>
            </a:extLst>
          </p:cNvPr>
          <p:cNvSpPr>
            <a:spLocks noGrp="1"/>
          </p:cNvSpPr>
          <p:nvPr>
            <p:ph type="sldNum" sz="quarter" idx="14"/>
          </p:nvPr>
        </p:nvSpPr>
        <p:spPr/>
        <p:txBody>
          <a:bodyPr/>
          <a:lstStyle/>
          <a:p>
            <a:fld id="{4F707B06-350F-4D10-8DBA-368B2838545A}" type="slidenum">
              <a:rPr lang="en-US" smtClean="0"/>
              <a:t>5</a:t>
            </a:fld>
            <a:endParaRPr lang="en-US" dirty="0"/>
          </a:p>
        </p:txBody>
      </p:sp>
    </p:spTree>
    <p:extLst>
      <p:ext uri="{BB962C8B-B14F-4D97-AF65-F5344CB8AC3E}">
        <p14:creationId xmlns:p14="http://schemas.microsoft.com/office/powerpoint/2010/main" val="20145300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A36416-0C45-8D01-6E35-9202655C864E}"/>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dirty="0"/>
              <a:t>Use objective descriptions: size, color, drainage, odor, surrounding skin</a:t>
            </a:r>
          </a:p>
          <a:p>
            <a:pPr marL="285750" indent="-285750">
              <a:lnSpc>
                <a:spcPct val="150000"/>
              </a:lnSpc>
              <a:buFont typeface="Arial" panose="020B0604020202020204" pitchFamily="34" charset="0"/>
              <a:buChar char="•"/>
            </a:pPr>
            <a:r>
              <a:rPr lang="en-US" dirty="0"/>
              <a:t>Photograph per policy</a:t>
            </a:r>
          </a:p>
          <a:p>
            <a:pPr marL="285750" indent="-285750">
              <a:lnSpc>
                <a:spcPct val="150000"/>
              </a:lnSpc>
              <a:buFont typeface="Arial" panose="020B0604020202020204" pitchFamily="34" charset="0"/>
              <a:buChar char="•"/>
            </a:pPr>
            <a:r>
              <a:rPr lang="en-US" dirty="0"/>
              <a:t>Report any new or worsening findings to the provider promptly</a:t>
            </a:r>
          </a:p>
          <a:p>
            <a:pPr marL="285750" indent="-285750">
              <a:lnSpc>
                <a:spcPct val="150000"/>
              </a:lnSpc>
              <a:buFont typeface="Arial" panose="020B0604020202020204" pitchFamily="34" charset="0"/>
              <a:buChar char="•"/>
            </a:pPr>
            <a:r>
              <a:rPr lang="en-US" dirty="0"/>
              <a:t>Include patient’s report of symptoms (pain, itching, burning)</a:t>
            </a:r>
          </a:p>
        </p:txBody>
      </p:sp>
      <p:sp>
        <p:nvSpPr>
          <p:cNvPr id="3" name="Title 2">
            <a:extLst>
              <a:ext uri="{FF2B5EF4-FFF2-40B4-BE49-F238E27FC236}">
                <a16:creationId xmlns:a16="http://schemas.microsoft.com/office/drawing/2014/main" id="{C00BB9F2-45B4-91D7-CA8E-417FC9BBD27D}"/>
              </a:ext>
            </a:extLst>
          </p:cNvPr>
          <p:cNvSpPr>
            <a:spLocks noGrp="1" noRot="1" noMove="1" noResize="1" noEditPoints="1" noAdjustHandles="1" noChangeArrowheads="1" noChangeShapeType="1"/>
          </p:cNvSpPr>
          <p:nvPr>
            <p:ph type="title"/>
          </p:nvPr>
        </p:nvSpPr>
        <p:spPr/>
        <p:txBody>
          <a:bodyPr/>
          <a:lstStyle/>
          <a:p>
            <a:pPr algn="ctr"/>
            <a:r>
              <a:rPr lang="en-US" dirty="0">
                <a:solidFill>
                  <a:schemeClr val="accent6"/>
                </a:solidFill>
              </a:rPr>
              <a:t>Documentation &amp; Reporting</a:t>
            </a:r>
          </a:p>
        </p:txBody>
      </p:sp>
      <p:sp>
        <p:nvSpPr>
          <p:cNvPr id="4" name="Footer Placeholder 3">
            <a:extLst>
              <a:ext uri="{FF2B5EF4-FFF2-40B4-BE49-F238E27FC236}">
                <a16:creationId xmlns:a16="http://schemas.microsoft.com/office/drawing/2014/main" id="{6E26EDD6-AB19-D309-615E-02417773B6E8}"/>
              </a:ext>
            </a:extLst>
          </p:cNvPr>
          <p:cNvSpPr>
            <a:spLocks noGrp="1"/>
          </p:cNvSpPr>
          <p:nvPr>
            <p:ph type="ftr" sz="quarter" idx="13"/>
          </p:nvPr>
        </p:nvSpPr>
        <p:spPr/>
        <p:txBody>
          <a:bodyPr/>
          <a:lstStyle/>
          <a:p>
            <a:r>
              <a:rPr lang="en-US"/>
              <a:t>Clinical Staff Development: Pain Assessment &amp; Management |  © Tufts Medicine 08/2025  |  Private and confidential. Not for redistribution.</a:t>
            </a:r>
            <a:endParaRPr lang="en-US" dirty="0"/>
          </a:p>
        </p:txBody>
      </p:sp>
      <p:sp>
        <p:nvSpPr>
          <p:cNvPr id="5" name="Slide Number Placeholder 4">
            <a:extLst>
              <a:ext uri="{FF2B5EF4-FFF2-40B4-BE49-F238E27FC236}">
                <a16:creationId xmlns:a16="http://schemas.microsoft.com/office/drawing/2014/main" id="{63764CA2-B442-76E4-C843-5FEBCB14D955}"/>
              </a:ext>
            </a:extLst>
          </p:cNvPr>
          <p:cNvSpPr>
            <a:spLocks noGrp="1"/>
          </p:cNvSpPr>
          <p:nvPr>
            <p:ph type="sldNum" sz="quarter" idx="14"/>
          </p:nvPr>
        </p:nvSpPr>
        <p:spPr/>
        <p:txBody>
          <a:bodyPr/>
          <a:lstStyle/>
          <a:p>
            <a:fld id="{4F707B06-350F-4D10-8DBA-368B2838545A}" type="slidenum">
              <a:rPr lang="en-US" smtClean="0"/>
              <a:t>6</a:t>
            </a:fld>
            <a:endParaRPr lang="en-US" dirty="0"/>
          </a:p>
        </p:txBody>
      </p:sp>
    </p:spTree>
    <p:extLst>
      <p:ext uri="{BB962C8B-B14F-4D97-AF65-F5344CB8AC3E}">
        <p14:creationId xmlns:p14="http://schemas.microsoft.com/office/powerpoint/2010/main" val="27992996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1BF917-2B77-4760-D912-C02F66DD59D5}"/>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dirty="0"/>
              <a:t>Fragile skin in older adults: avoid friction/shear</a:t>
            </a:r>
          </a:p>
          <a:p>
            <a:pPr marL="285750" indent="-285750">
              <a:lnSpc>
                <a:spcPct val="150000"/>
              </a:lnSpc>
              <a:buFont typeface="Arial" panose="020B0604020202020204" pitchFamily="34" charset="0"/>
              <a:buChar char="•"/>
            </a:pPr>
            <a:r>
              <a:rPr lang="en-US" dirty="0"/>
              <a:t>Consider comorbidities (diabetes, vascular disease, immobility)</a:t>
            </a:r>
          </a:p>
          <a:p>
            <a:pPr marL="285750" indent="-285750">
              <a:lnSpc>
                <a:spcPct val="150000"/>
              </a:lnSpc>
              <a:buFont typeface="Arial" panose="020B0604020202020204" pitchFamily="34" charset="0"/>
              <a:buChar char="•"/>
            </a:pPr>
            <a:r>
              <a:rPr lang="en-US" dirty="0"/>
              <a:t>Reassess regularly (daily for high-risk patients)</a:t>
            </a:r>
          </a:p>
          <a:p>
            <a:pPr marL="285750" indent="-285750">
              <a:lnSpc>
                <a:spcPct val="150000"/>
              </a:lnSpc>
              <a:buFont typeface="Arial" panose="020B0604020202020204" pitchFamily="34" charset="0"/>
              <a:buChar char="•"/>
            </a:pPr>
            <a:r>
              <a:rPr lang="en-US" dirty="0"/>
              <a:t>Collaborate with wound care specialist as needed</a:t>
            </a:r>
          </a:p>
        </p:txBody>
      </p:sp>
      <p:sp>
        <p:nvSpPr>
          <p:cNvPr id="3" name="Title 2">
            <a:extLst>
              <a:ext uri="{FF2B5EF4-FFF2-40B4-BE49-F238E27FC236}">
                <a16:creationId xmlns:a16="http://schemas.microsoft.com/office/drawing/2014/main" id="{20857FA9-9CAD-F82B-A1F6-6A67AA0E1D49}"/>
              </a:ext>
            </a:extLst>
          </p:cNvPr>
          <p:cNvSpPr>
            <a:spLocks noGrp="1" noRot="1" noMove="1" noResize="1" noEditPoints="1" noAdjustHandles="1" noChangeArrowheads="1" noChangeShapeType="1"/>
          </p:cNvSpPr>
          <p:nvPr>
            <p:ph type="title"/>
          </p:nvPr>
        </p:nvSpPr>
        <p:spPr/>
        <p:txBody>
          <a:bodyPr/>
          <a:lstStyle/>
          <a:p>
            <a:pPr algn="ctr"/>
            <a:r>
              <a:rPr lang="en-US" sz="2800" dirty="0">
                <a:solidFill>
                  <a:schemeClr val="accent6"/>
                </a:solidFill>
              </a:rPr>
              <a:t>Special Considerations in Home &amp; Hospice Care</a:t>
            </a:r>
          </a:p>
        </p:txBody>
      </p:sp>
      <p:sp>
        <p:nvSpPr>
          <p:cNvPr id="4" name="Footer Placeholder 3">
            <a:extLst>
              <a:ext uri="{FF2B5EF4-FFF2-40B4-BE49-F238E27FC236}">
                <a16:creationId xmlns:a16="http://schemas.microsoft.com/office/drawing/2014/main" id="{6BCF0242-D6A4-3FC0-6341-C826DB438E98}"/>
              </a:ext>
            </a:extLst>
          </p:cNvPr>
          <p:cNvSpPr>
            <a:spLocks noGrp="1"/>
          </p:cNvSpPr>
          <p:nvPr>
            <p:ph type="ftr" sz="quarter" idx="13"/>
          </p:nvPr>
        </p:nvSpPr>
        <p:spPr/>
        <p:txBody>
          <a:bodyPr/>
          <a:lstStyle/>
          <a:p>
            <a:r>
              <a:rPr lang="en-US"/>
              <a:t>Clinical Staff Development: Pain Assessment &amp; Management |  © Tufts Medicine 08/2025  |  Private and confidential. Not for redistribution.</a:t>
            </a:r>
            <a:endParaRPr lang="en-US" dirty="0"/>
          </a:p>
        </p:txBody>
      </p:sp>
      <p:sp>
        <p:nvSpPr>
          <p:cNvPr id="5" name="Slide Number Placeholder 4">
            <a:extLst>
              <a:ext uri="{FF2B5EF4-FFF2-40B4-BE49-F238E27FC236}">
                <a16:creationId xmlns:a16="http://schemas.microsoft.com/office/drawing/2014/main" id="{584B6EA8-D474-309A-F90F-5C110CBD4912}"/>
              </a:ext>
            </a:extLst>
          </p:cNvPr>
          <p:cNvSpPr>
            <a:spLocks noGrp="1"/>
          </p:cNvSpPr>
          <p:nvPr>
            <p:ph type="sldNum" sz="quarter" idx="14"/>
          </p:nvPr>
        </p:nvSpPr>
        <p:spPr/>
        <p:txBody>
          <a:bodyPr/>
          <a:lstStyle/>
          <a:p>
            <a:fld id="{4F707B06-350F-4D10-8DBA-368B2838545A}" type="slidenum">
              <a:rPr lang="en-US" smtClean="0"/>
              <a:t>7</a:t>
            </a:fld>
            <a:endParaRPr lang="en-US" dirty="0"/>
          </a:p>
        </p:txBody>
      </p:sp>
    </p:spTree>
    <p:extLst>
      <p:ext uri="{BB962C8B-B14F-4D97-AF65-F5344CB8AC3E}">
        <p14:creationId xmlns:p14="http://schemas.microsoft.com/office/powerpoint/2010/main" val="37966089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2F074-7B6E-29C0-784B-4E34942B426D}"/>
              </a:ext>
            </a:extLst>
          </p:cNvPr>
          <p:cNvSpPr>
            <a:spLocks noGrp="1" noRot="1" noMove="1" noResize="1" noEditPoints="1" noAdjustHandles="1" noChangeArrowheads="1" noChangeShapeType="1"/>
          </p:cNvSpPr>
          <p:nvPr>
            <p:ph type="title"/>
          </p:nvPr>
        </p:nvSpPr>
        <p:spPr>
          <a:xfrm>
            <a:off x="3560758" y="1607933"/>
            <a:ext cx="4772025" cy="1693464"/>
          </a:xfrm>
        </p:spPr>
        <p:txBody>
          <a:bodyPr/>
          <a:lstStyle/>
          <a:p>
            <a:pPr algn="ctr"/>
            <a:r>
              <a:rPr lang="en-US" dirty="0"/>
              <a:t>Thanks for Learning</a:t>
            </a:r>
          </a:p>
        </p:txBody>
      </p:sp>
      <p:sp>
        <p:nvSpPr>
          <p:cNvPr id="3" name="Text Placeholder 2">
            <a:extLst>
              <a:ext uri="{FF2B5EF4-FFF2-40B4-BE49-F238E27FC236}">
                <a16:creationId xmlns:a16="http://schemas.microsoft.com/office/drawing/2014/main" id="{C6192061-AA0F-A193-F430-FC543E2D0D79}"/>
              </a:ext>
            </a:extLst>
          </p:cNvPr>
          <p:cNvSpPr>
            <a:spLocks noGrp="1" noRot="1" noMove="1" noResize="1" noEditPoints="1" noAdjustHandles="1" noChangeArrowheads="1" noChangeShapeType="1"/>
          </p:cNvSpPr>
          <p:nvPr>
            <p:ph type="body" sz="quarter" idx="19"/>
          </p:nvPr>
        </p:nvSpPr>
        <p:spPr>
          <a:xfrm>
            <a:off x="8237533" y="5172075"/>
            <a:ext cx="3489327" cy="974725"/>
          </a:xfrm>
        </p:spPr>
        <p:txBody>
          <a:bodyPr/>
          <a:lstStyle/>
          <a:p>
            <a:r>
              <a:rPr lang="en-US" dirty="0"/>
              <a:t>Clinical Staff Development</a:t>
            </a:r>
          </a:p>
          <a:p>
            <a:r>
              <a:rPr lang="en-US" dirty="0"/>
              <a:t>Tufts Medicine Care at Home</a:t>
            </a:r>
          </a:p>
          <a:p>
            <a:r>
              <a:rPr lang="en-US" dirty="0"/>
              <a:t>847 Rogers Street, Suite 201</a:t>
            </a:r>
          </a:p>
          <a:p>
            <a:r>
              <a:rPr lang="en-US" dirty="0"/>
              <a:t>Lowell, MA 01852</a:t>
            </a:r>
          </a:p>
        </p:txBody>
      </p:sp>
    </p:spTree>
    <p:extLst>
      <p:ext uri="{BB962C8B-B14F-4D97-AF65-F5344CB8AC3E}">
        <p14:creationId xmlns:p14="http://schemas.microsoft.com/office/powerpoint/2010/main" val="17170806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Power Point Theme">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wer Point Theme" id="{AEC2DC14-1E06-4D1C-8A6C-8BB433306D27}" vid="{F941100E-86F8-4441-9E1B-22334FB65C49}"/>
    </a:ext>
  </a:extLst>
</a:theme>
</file>

<file path=ppt/theme/theme2.xml><?xml version="1.0" encoding="utf-8"?>
<a:theme xmlns:a="http://schemas.openxmlformats.org/drawingml/2006/main" name="Instructions">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3FDD5E73-0534-5542-9E0A-D74D3D9A21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 Point Theme</Template>
  <TotalTime>1199</TotalTime>
  <Words>477</Words>
  <Application>Microsoft Office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Aptos</vt:lpstr>
      <vt:lpstr>Arial</vt:lpstr>
      <vt:lpstr>Corbel</vt:lpstr>
      <vt:lpstr>Roboto</vt:lpstr>
      <vt:lpstr>Rockwell</vt:lpstr>
      <vt:lpstr>System Font Regular</vt:lpstr>
      <vt:lpstr>Verdana</vt:lpstr>
      <vt:lpstr>Power Point Theme</vt:lpstr>
      <vt:lpstr>Instructions</vt:lpstr>
      <vt:lpstr>Skin Assessment</vt:lpstr>
      <vt:lpstr>Learner Objectives</vt:lpstr>
      <vt:lpstr>Purpose of the Skin Assessment</vt:lpstr>
      <vt:lpstr>Preparation &amp; Safety</vt:lpstr>
      <vt:lpstr>Step-by-Step Assessment</vt:lpstr>
      <vt:lpstr>Documentation &amp; Reporting</vt:lpstr>
      <vt:lpstr>Special Considerations in Home &amp; Hospice Care</vt:lpstr>
      <vt:lpstr>Thanks for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Tsoukalas, Nicole</dc:creator>
  <cp:lastModifiedBy>Tsoukalas, Nicole</cp:lastModifiedBy>
  <cp:revision>3</cp:revision>
  <dcterms:created xsi:type="dcterms:W3CDTF">2025-08-11T18:31:18Z</dcterms:created>
  <dcterms:modified xsi:type="dcterms:W3CDTF">2025-08-13T19:28:27Z</dcterms:modified>
</cp:coreProperties>
</file>