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webextensions/webextension2.xml" ContentType="application/vnd.ms-office.webextens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2" r:id="rId5"/>
  </p:sldMasterIdLst>
  <p:notesMasterIdLst>
    <p:notesMasterId r:id="rId97"/>
  </p:notesMasterIdLst>
  <p:handoutMasterIdLst>
    <p:handoutMasterId r:id="rId98"/>
  </p:handoutMasterIdLst>
  <p:sldIdLst>
    <p:sldId id="2147481376" r:id="rId6"/>
    <p:sldId id="2147481377" r:id="rId7"/>
    <p:sldId id="256" r:id="rId8"/>
    <p:sldId id="2147481378" r:id="rId9"/>
    <p:sldId id="291" r:id="rId10"/>
    <p:sldId id="299" r:id="rId11"/>
    <p:sldId id="2147481355" r:id="rId12"/>
    <p:sldId id="298" r:id="rId13"/>
    <p:sldId id="2147481356" r:id="rId14"/>
    <p:sldId id="331" r:id="rId15"/>
    <p:sldId id="332" r:id="rId16"/>
    <p:sldId id="2147481392" r:id="rId17"/>
    <p:sldId id="2147481393" r:id="rId18"/>
    <p:sldId id="2147481380" r:id="rId19"/>
    <p:sldId id="309" r:id="rId20"/>
    <p:sldId id="305" r:id="rId21"/>
    <p:sldId id="306" r:id="rId22"/>
    <p:sldId id="2147481381" r:id="rId23"/>
    <p:sldId id="2147481383" r:id="rId24"/>
    <p:sldId id="2147481390" r:id="rId25"/>
    <p:sldId id="2147481384" r:id="rId26"/>
    <p:sldId id="2147481400" r:id="rId27"/>
    <p:sldId id="2147481385" r:id="rId28"/>
    <p:sldId id="2147481401" r:id="rId29"/>
    <p:sldId id="2147481389" r:id="rId30"/>
    <p:sldId id="2147481402" r:id="rId31"/>
    <p:sldId id="2147481388" r:id="rId32"/>
    <p:sldId id="2147481403" r:id="rId33"/>
    <p:sldId id="2147481394" r:id="rId34"/>
    <p:sldId id="2147481404" r:id="rId35"/>
    <p:sldId id="2147481405" r:id="rId36"/>
    <p:sldId id="2147481395" r:id="rId37"/>
    <p:sldId id="2147481398" r:id="rId38"/>
    <p:sldId id="2147481406" r:id="rId39"/>
    <p:sldId id="2147481396" r:id="rId40"/>
    <p:sldId id="2147481407" r:id="rId41"/>
    <p:sldId id="2147481408" r:id="rId42"/>
    <p:sldId id="2147481397" r:id="rId43"/>
    <p:sldId id="2147481409" r:id="rId44"/>
    <p:sldId id="2147481410" r:id="rId45"/>
    <p:sldId id="2147481360" r:id="rId46"/>
    <p:sldId id="323" r:id="rId47"/>
    <p:sldId id="302" r:id="rId48"/>
    <p:sldId id="301" r:id="rId49"/>
    <p:sldId id="2147481411" r:id="rId50"/>
    <p:sldId id="311" r:id="rId51"/>
    <p:sldId id="327" r:id="rId52"/>
    <p:sldId id="2147481346" r:id="rId53"/>
    <p:sldId id="2147481347" r:id="rId54"/>
    <p:sldId id="2147481348" r:id="rId55"/>
    <p:sldId id="2147481349" r:id="rId56"/>
    <p:sldId id="2147481350" r:id="rId57"/>
    <p:sldId id="2147481351" r:id="rId58"/>
    <p:sldId id="319" r:id="rId59"/>
    <p:sldId id="320" r:id="rId60"/>
    <p:sldId id="2147481352" r:id="rId61"/>
    <p:sldId id="2147481353" r:id="rId62"/>
    <p:sldId id="328" r:id="rId63"/>
    <p:sldId id="2147481367" r:id="rId64"/>
    <p:sldId id="317" r:id="rId65"/>
    <p:sldId id="316" r:id="rId66"/>
    <p:sldId id="304" r:id="rId67"/>
    <p:sldId id="2147481364" r:id="rId68"/>
    <p:sldId id="2147481365" r:id="rId69"/>
    <p:sldId id="2147481366" r:id="rId70"/>
    <p:sldId id="321" r:id="rId71"/>
    <p:sldId id="322" r:id="rId72"/>
    <p:sldId id="329" r:id="rId73"/>
    <p:sldId id="2147481338" r:id="rId74"/>
    <p:sldId id="333" r:id="rId75"/>
    <p:sldId id="334" r:id="rId76"/>
    <p:sldId id="2147481368" r:id="rId77"/>
    <p:sldId id="337" r:id="rId78"/>
    <p:sldId id="338" r:id="rId79"/>
    <p:sldId id="2147481373" r:id="rId80"/>
    <p:sldId id="2147481374" r:id="rId81"/>
    <p:sldId id="2147481375" r:id="rId82"/>
    <p:sldId id="339" r:id="rId83"/>
    <p:sldId id="355" r:id="rId84"/>
    <p:sldId id="268" r:id="rId85"/>
    <p:sldId id="330" r:id="rId86"/>
    <p:sldId id="260" r:id="rId87"/>
    <p:sldId id="340" r:id="rId88"/>
    <p:sldId id="269" r:id="rId89"/>
    <p:sldId id="307" r:id="rId90"/>
    <p:sldId id="308" r:id="rId91"/>
    <p:sldId id="348" r:id="rId92"/>
    <p:sldId id="2147481412" r:id="rId93"/>
    <p:sldId id="2147481414" r:id="rId94"/>
    <p:sldId id="2147481413" r:id="rId95"/>
    <p:sldId id="2147481415"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48"/>
    <a:srgbClr val="EFE0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F8E93-8E49-4AB7-A9BC-9F7D36B660BE}" v="2033" dt="2025-09-12T01:12:33.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049" autoAdjust="0"/>
  </p:normalViewPr>
  <p:slideViewPr>
    <p:cSldViewPr snapToGrid="0" snapToObjects="1">
      <p:cViewPr varScale="1">
        <p:scale>
          <a:sx n="70" d="100"/>
          <a:sy n="70" d="100"/>
        </p:scale>
        <p:origin x="460" y="4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3" d="100"/>
          <a:sy n="53" d="100"/>
        </p:scale>
        <p:origin x="1792"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oukalas, Nicole" userId="d103fb7e-c8e0-4b00-94d4-f021c1584d6d" providerId="ADAL" clId="{FF28AE77-3F05-45A9-9E8B-150C10A5B01B}"/>
    <pc:docChg chg="undo custSel addSld delSld modSld sldOrd modMainMaster">
      <pc:chgData name="Tsoukalas, Nicole" userId="d103fb7e-c8e0-4b00-94d4-f021c1584d6d" providerId="ADAL" clId="{FF28AE77-3F05-45A9-9E8B-150C10A5B01B}" dt="2025-09-12T01:34:09.795" v="26218" actId="34135"/>
      <pc:docMkLst>
        <pc:docMk/>
      </pc:docMkLst>
      <pc:sldChg chg="add del modTransition">
        <pc:chgData name="Tsoukalas, Nicole" userId="d103fb7e-c8e0-4b00-94d4-f021c1584d6d" providerId="ADAL" clId="{FF28AE77-3F05-45A9-9E8B-150C10A5B01B}" dt="2025-09-10T16:48:10.521" v="1844"/>
        <pc:sldMkLst>
          <pc:docMk/>
          <pc:sldMk cId="0" sldId="256"/>
        </pc:sldMkLst>
      </pc:sldChg>
      <pc:sldChg chg="del">
        <pc:chgData name="Tsoukalas, Nicole" userId="d103fb7e-c8e0-4b00-94d4-f021c1584d6d" providerId="ADAL" clId="{FF28AE77-3F05-45A9-9E8B-150C10A5B01B}" dt="2025-09-10T12:51:58.489" v="306" actId="2696"/>
        <pc:sldMkLst>
          <pc:docMk/>
          <pc:sldMk cId="0" sldId="258"/>
        </pc:sldMkLst>
      </pc:sldChg>
      <pc:sldChg chg="modSp add del mod modTransition">
        <pc:chgData name="Tsoukalas, Nicole" userId="d103fb7e-c8e0-4b00-94d4-f021c1584d6d" providerId="ADAL" clId="{FF28AE77-3F05-45A9-9E8B-150C10A5B01B}" dt="2025-09-10T16:50:56.847" v="1849" actId="47"/>
        <pc:sldMkLst>
          <pc:docMk/>
          <pc:sldMk cId="2306265470" sldId="258"/>
        </pc:sldMkLst>
      </pc:sldChg>
      <pc:sldChg chg="modTransition">
        <pc:chgData name="Tsoukalas, Nicole" userId="d103fb7e-c8e0-4b00-94d4-f021c1584d6d" providerId="ADAL" clId="{FF28AE77-3F05-45A9-9E8B-150C10A5B01B}" dt="2025-09-10T16:48:10.521" v="1844"/>
        <pc:sldMkLst>
          <pc:docMk/>
          <pc:sldMk cId="0" sldId="260"/>
        </pc:sldMkLst>
      </pc:sldChg>
      <pc:sldChg chg="del modTransition">
        <pc:chgData name="Tsoukalas, Nicole" userId="d103fb7e-c8e0-4b00-94d4-f021c1584d6d" providerId="ADAL" clId="{FF28AE77-3F05-45A9-9E8B-150C10A5B01B}" dt="2025-09-12T01:08:03.240" v="23819" actId="47"/>
        <pc:sldMkLst>
          <pc:docMk/>
          <pc:sldMk cId="2086693552" sldId="261"/>
        </pc:sldMkLst>
      </pc:sldChg>
      <pc:sldChg chg="del">
        <pc:chgData name="Tsoukalas, Nicole" userId="d103fb7e-c8e0-4b00-94d4-f021c1584d6d" providerId="ADAL" clId="{FF28AE77-3F05-45A9-9E8B-150C10A5B01B}" dt="2025-09-10T12:52:08.075" v="308" actId="47"/>
        <pc:sldMkLst>
          <pc:docMk/>
          <pc:sldMk cId="518108445" sldId="262"/>
        </pc:sldMkLst>
      </pc:sldChg>
      <pc:sldChg chg="del modTransition">
        <pc:chgData name="Tsoukalas, Nicole" userId="d103fb7e-c8e0-4b00-94d4-f021c1584d6d" providerId="ADAL" clId="{FF28AE77-3F05-45A9-9E8B-150C10A5B01B}" dt="2025-09-10T17:54:52.374" v="6770" actId="47"/>
        <pc:sldMkLst>
          <pc:docMk/>
          <pc:sldMk cId="1828334031" sldId="263"/>
        </pc:sldMkLst>
      </pc:sldChg>
      <pc:sldChg chg="modTransition">
        <pc:chgData name="Tsoukalas, Nicole" userId="d103fb7e-c8e0-4b00-94d4-f021c1584d6d" providerId="ADAL" clId="{FF28AE77-3F05-45A9-9E8B-150C10A5B01B}" dt="2025-09-10T16:48:10.521" v="1844"/>
        <pc:sldMkLst>
          <pc:docMk/>
          <pc:sldMk cId="3920246782" sldId="268"/>
        </pc:sldMkLst>
      </pc:sldChg>
      <pc:sldChg chg="modSp mod modTransition">
        <pc:chgData name="Tsoukalas, Nicole" userId="d103fb7e-c8e0-4b00-94d4-f021c1584d6d" providerId="ADAL" clId="{FF28AE77-3F05-45A9-9E8B-150C10A5B01B}" dt="2025-09-12T01:07:35.969" v="23812" actId="114"/>
        <pc:sldMkLst>
          <pc:docMk/>
          <pc:sldMk cId="1658287638" sldId="269"/>
        </pc:sldMkLst>
        <pc:spChg chg="mod">
          <ac:chgData name="Tsoukalas, Nicole" userId="d103fb7e-c8e0-4b00-94d4-f021c1584d6d" providerId="ADAL" clId="{FF28AE77-3F05-45A9-9E8B-150C10A5B01B}" dt="2025-09-12T01:07:35.969" v="23812" actId="114"/>
          <ac:spMkLst>
            <pc:docMk/>
            <pc:sldMk cId="1658287638" sldId="269"/>
            <ac:spMk id="2" creationId="{67E5135F-D5D2-35F8-628F-464E0BADC5AF}"/>
          </ac:spMkLst>
        </pc:spChg>
      </pc:sldChg>
      <pc:sldChg chg="del modTransition">
        <pc:chgData name="Tsoukalas, Nicole" userId="d103fb7e-c8e0-4b00-94d4-f021c1584d6d" providerId="ADAL" clId="{FF28AE77-3F05-45A9-9E8B-150C10A5B01B}" dt="2025-09-12T01:08:16.634" v="23821" actId="47"/>
        <pc:sldMkLst>
          <pc:docMk/>
          <pc:sldMk cId="193771872" sldId="274"/>
        </pc:sldMkLst>
      </pc:sldChg>
      <pc:sldChg chg="del">
        <pc:chgData name="Tsoukalas, Nicole" userId="d103fb7e-c8e0-4b00-94d4-f021c1584d6d" providerId="ADAL" clId="{FF28AE77-3F05-45A9-9E8B-150C10A5B01B}" dt="2025-09-10T12:51:36.778" v="305" actId="47"/>
        <pc:sldMkLst>
          <pc:docMk/>
          <pc:sldMk cId="1346856211" sldId="275"/>
        </pc:sldMkLst>
      </pc:sldChg>
      <pc:sldChg chg="del">
        <pc:chgData name="Tsoukalas, Nicole" userId="d103fb7e-c8e0-4b00-94d4-f021c1584d6d" providerId="ADAL" clId="{FF28AE77-3F05-45A9-9E8B-150C10A5B01B}" dt="2025-09-10T12:48:20.012" v="2" actId="47"/>
        <pc:sldMkLst>
          <pc:docMk/>
          <pc:sldMk cId="0" sldId="278"/>
        </pc:sldMkLst>
      </pc:sldChg>
      <pc:sldChg chg="add modAnim">
        <pc:chgData name="Tsoukalas, Nicole" userId="d103fb7e-c8e0-4b00-94d4-f021c1584d6d" providerId="ADAL" clId="{FF28AE77-3F05-45A9-9E8B-150C10A5B01B}" dt="2025-09-12T01:12:33.190" v="23851"/>
        <pc:sldMkLst>
          <pc:docMk/>
          <pc:sldMk cId="1565530193" sldId="291"/>
        </pc:sldMkLst>
      </pc:sldChg>
      <pc:sldChg chg="del ord modAnim">
        <pc:chgData name="Tsoukalas, Nicole" userId="d103fb7e-c8e0-4b00-94d4-f021c1584d6d" providerId="ADAL" clId="{FF28AE77-3F05-45A9-9E8B-150C10A5B01B}" dt="2025-09-10T16:36:56.627" v="1500" actId="2696"/>
        <pc:sldMkLst>
          <pc:docMk/>
          <pc:sldMk cId="2314153585" sldId="291"/>
        </pc:sldMkLst>
      </pc:sldChg>
      <pc:sldChg chg="add del modTransition">
        <pc:chgData name="Tsoukalas, Nicole" userId="d103fb7e-c8e0-4b00-94d4-f021c1584d6d" providerId="ADAL" clId="{FF28AE77-3F05-45A9-9E8B-150C10A5B01B}" dt="2025-09-12T01:09:16.401" v="23826" actId="2696"/>
        <pc:sldMkLst>
          <pc:docMk/>
          <pc:sldMk cId="2752136806" sldId="291"/>
        </pc:sldMkLst>
      </pc:sldChg>
      <pc:sldChg chg="del modTransition">
        <pc:chgData name="Tsoukalas, Nicole" userId="d103fb7e-c8e0-4b00-94d4-f021c1584d6d" providerId="ADAL" clId="{FF28AE77-3F05-45A9-9E8B-150C10A5B01B}" dt="2025-09-12T01:07:43.183" v="23814" actId="47"/>
        <pc:sldMkLst>
          <pc:docMk/>
          <pc:sldMk cId="388813024" sldId="292"/>
        </pc:sldMkLst>
      </pc:sldChg>
      <pc:sldChg chg="del modTransition">
        <pc:chgData name="Tsoukalas, Nicole" userId="d103fb7e-c8e0-4b00-94d4-f021c1584d6d" providerId="ADAL" clId="{FF28AE77-3F05-45A9-9E8B-150C10A5B01B}" dt="2025-09-12T01:07:45.061" v="23815" actId="47"/>
        <pc:sldMkLst>
          <pc:docMk/>
          <pc:sldMk cId="3983279179" sldId="293"/>
        </pc:sldMkLst>
      </pc:sldChg>
      <pc:sldChg chg="del modTransition">
        <pc:chgData name="Tsoukalas, Nicole" userId="d103fb7e-c8e0-4b00-94d4-f021c1584d6d" providerId="ADAL" clId="{FF28AE77-3F05-45A9-9E8B-150C10A5B01B}" dt="2025-09-12T01:07:46.958" v="23816" actId="47"/>
        <pc:sldMkLst>
          <pc:docMk/>
          <pc:sldMk cId="2389967302" sldId="294"/>
        </pc:sldMkLst>
      </pc:sldChg>
      <pc:sldChg chg="del modTransition">
        <pc:chgData name="Tsoukalas, Nicole" userId="d103fb7e-c8e0-4b00-94d4-f021c1584d6d" providerId="ADAL" clId="{FF28AE77-3F05-45A9-9E8B-150C10A5B01B}" dt="2025-09-12T01:07:49.979" v="23817" actId="47"/>
        <pc:sldMkLst>
          <pc:docMk/>
          <pc:sldMk cId="3340912280" sldId="295"/>
        </pc:sldMkLst>
      </pc:sldChg>
      <pc:sldChg chg="del modTransition">
        <pc:chgData name="Tsoukalas, Nicole" userId="d103fb7e-c8e0-4b00-94d4-f021c1584d6d" providerId="ADAL" clId="{FF28AE77-3F05-45A9-9E8B-150C10A5B01B}" dt="2025-09-12T01:08:14.711" v="23820" actId="47"/>
        <pc:sldMkLst>
          <pc:docMk/>
          <pc:sldMk cId="2293234816" sldId="296"/>
        </pc:sldMkLst>
      </pc:sldChg>
      <pc:sldChg chg="del modTransition">
        <pc:chgData name="Tsoukalas, Nicole" userId="d103fb7e-c8e0-4b00-94d4-f021c1584d6d" providerId="ADAL" clId="{FF28AE77-3F05-45A9-9E8B-150C10A5B01B}" dt="2025-09-12T01:07:40.008" v="23813" actId="47"/>
        <pc:sldMkLst>
          <pc:docMk/>
          <pc:sldMk cId="3852208526" sldId="297"/>
        </pc:sldMkLst>
      </pc:sldChg>
      <pc:sldChg chg="modSp add del mod ord modTransition">
        <pc:chgData name="Tsoukalas, Nicole" userId="d103fb7e-c8e0-4b00-94d4-f021c1584d6d" providerId="ADAL" clId="{FF28AE77-3F05-45A9-9E8B-150C10A5B01B}" dt="2025-09-10T16:48:10.521" v="1844"/>
        <pc:sldMkLst>
          <pc:docMk/>
          <pc:sldMk cId="1653554752" sldId="298"/>
        </pc:sldMkLst>
        <pc:spChg chg="mod">
          <ac:chgData name="Tsoukalas, Nicole" userId="d103fb7e-c8e0-4b00-94d4-f021c1584d6d" providerId="ADAL" clId="{FF28AE77-3F05-45A9-9E8B-150C10A5B01B}" dt="2025-09-10T16:47:47.084" v="1842" actId="20577"/>
          <ac:spMkLst>
            <pc:docMk/>
            <pc:sldMk cId="1653554752" sldId="298"/>
            <ac:spMk id="2" creationId="{87B484B8-1138-D289-C935-97C6202FF716}"/>
          </ac:spMkLst>
        </pc:spChg>
        <pc:spChg chg="mod">
          <ac:chgData name="Tsoukalas, Nicole" userId="d103fb7e-c8e0-4b00-94d4-f021c1584d6d" providerId="ADAL" clId="{FF28AE77-3F05-45A9-9E8B-150C10A5B01B}" dt="2025-09-10T16:32:46.696" v="1450" actId="6549"/>
          <ac:spMkLst>
            <pc:docMk/>
            <pc:sldMk cId="1653554752" sldId="298"/>
            <ac:spMk id="3" creationId="{12C138AE-CD90-FA28-A6EB-FC1E52D9B85E}"/>
          </ac:spMkLst>
        </pc:spChg>
      </pc:sldChg>
      <pc:sldChg chg="del">
        <pc:chgData name="Tsoukalas, Nicole" userId="d103fb7e-c8e0-4b00-94d4-f021c1584d6d" providerId="ADAL" clId="{FF28AE77-3F05-45A9-9E8B-150C10A5B01B}" dt="2025-09-10T16:01:20.788" v="800" actId="2696"/>
        <pc:sldMkLst>
          <pc:docMk/>
          <pc:sldMk cId="2134755997" sldId="298"/>
        </pc:sldMkLst>
      </pc:sldChg>
      <pc:sldChg chg="ord modTransition">
        <pc:chgData name="Tsoukalas, Nicole" userId="d103fb7e-c8e0-4b00-94d4-f021c1584d6d" providerId="ADAL" clId="{FF28AE77-3F05-45A9-9E8B-150C10A5B01B}" dt="2025-09-10T16:48:10.521" v="1844"/>
        <pc:sldMkLst>
          <pc:docMk/>
          <pc:sldMk cId="4101272411" sldId="299"/>
        </pc:sldMkLst>
      </pc:sldChg>
      <pc:sldChg chg="modSp del mod modTransition">
        <pc:chgData name="Tsoukalas, Nicole" userId="d103fb7e-c8e0-4b00-94d4-f021c1584d6d" providerId="ADAL" clId="{FF28AE77-3F05-45A9-9E8B-150C10A5B01B}" dt="2025-09-10T18:01:45.375" v="7569" actId="47"/>
        <pc:sldMkLst>
          <pc:docMk/>
          <pc:sldMk cId="2449065621" sldId="300"/>
        </pc:sldMkLst>
      </pc:sldChg>
      <pc:sldChg chg="modSp mod modTransition">
        <pc:chgData name="Tsoukalas, Nicole" userId="d103fb7e-c8e0-4b00-94d4-f021c1584d6d" providerId="ADAL" clId="{FF28AE77-3F05-45A9-9E8B-150C10A5B01B}" dt="2025-09-12T01:28:02.764" v="25902" actId="34135"/>
        <pc:sldMkLst>
          <pc:docMk/>
          <pc:sldMk cId="3548351113" sldId="301"/>
        </pc:sldMkLst>
        <pc:spChg chg="mod">
          <ac:chgData name="Tsoukalas, Nicole" userId="d103fb7e-c8e0-4b00-94d4-f021c1584d6d" providerId="ADAL" clId="{FF28AE77-3F05-45A9-9E8B-150C10A5B01B}" dt="2025-09-12T01:26:44.548" v="25614" actId="207"/>
          <ac:spMkLst>
            <pc:docMk/>
            <pc:sldMk cId="3548351113" sldId="301"/>
            <ac:spMk id="2" creationId="{CF1DE147-882C-ECFD-0EAB-2F3E9C16DC69}"/>
          </ac:spMkLst>
        </pc:spChg>
        <pc:spChg chg="mod">
          <ac:chgData name="Tsoukalas, Nicole" userId="d103fb7e-c8e0-4b00-94d4-f021c1584d6d" providerId="ADAL" clId="{FF28AE77-3F05-45A9-9E8B-150C10A5B01B}" dt="2025-09-12T01:28:02.764" v="25902" actId="34135"/>
          <ac:spMkLst>
            <pc:docMk/>
            <pc:sldMk cId="3548351113" sldId="301"/>
            <ac:spMk id="3" creationId="{BA61A024-5D13-B3EB-9CAF-E978BC88E8A0}"/>
          </ac:spMkLst>
        </pc:spChg>
      </pc:sldChg>
      <pc:sldChg chg="modTransition">
        <pc:chgData name="Tsoukalas, Nicole" userId="d103fb7e-c8e0-4b00-94d4-f021c1584d6d" providerId="ADAL" clId="{FF28AE77-3F05-45A9-9E8B-150C10A5B01B}" dt="2025-09-10T16:48:10.521" v="1844"/>
        <pc:sldMkLst>
          <pc:docMk/>
          <pc:sldMk cId="4211692750" sldId="302"/>
        </pc:sldMkLst>
      </pc:sldChg>
      <pc:sldChg chg="del modTransition">
        <pc:chgData name="Tsoukalas, Nicole" userId="d103fb7e-c8e0-4b00-94d4-f021c1584d6d" providerId="ADAL" clId="{FF28AE77-3F05-45A9-9E8B-150C10A5B01B}" dt="2025-09-12T01:05:09.731" v="23766" actId="47"/>
        <pc:sldMkLst>
          <pc:docMk/>
          <pc:sldMk cId="1094377273" sldId="303"/>
        </pc:sldMkLst>
      </pc:sldChg>
      <pc:sldChg chg="modTransition">
        <pc:chgData name="Tsoukalas, Nicole" userId="d103fb7e-c8e0-4b00-94d4-f021c1584d6d" providerId="ADAL" clId="{FF28AE77-3F05-45A9-9E8B-150C10A5B01B}" dt="2025-09-10T16:48:10.521" v="1844"/>
        <pc:sldMkLst>
          <pc:docMk/>
          <pc:sldMk cId="2679412981" sldId="304"/>
        </pc:sldMkLst>
      </pc:sldChg>
      <pc:sldChg chg="modSp mod ord modTransition modClrScheme chgLayout">
        <pc:chgData name="Tsoukalas, Nicole" userId="d103fb7e-c8e0-4b00-94d4-f021c1584d6d" providerId="ADAL" clId="{FF28AE77-3F05-45A9-9E8B-150C10A5B01B}" dt="2025-09-11T23:55:06.617" v="16106" actId="20577"/>
        <pc:sldMkLst>
          <pc:docMk/>
          <pc:sldMk cId="3313005443" sldId="305"/>
        </pc:sldMkLst>
        <pc:spChg chg="mod ord">
          <ac:chgData name="Tsoukalas, Nicole" userId="d103fb7e-c8e0-4b00-94d4-f021c1584d6d" providerId="ADAL" clId="{FF28AE77-3F05-45A9-9E8B-150C10A5B01B}" dt="2025-09-11T23:55:06.617" v="16106" actId="20577"/>
          <ac:spMkLst>
            <pc:docMk/>
            <pc:sldMk cId="3313005443" sldId="305"/>
            <ac:spMk id="2" creationId="{81B77980-1969-C656-E2A7-6B708D9C47C0}"/>
          </ac:spMkLst>
        </pc:spChg>
        <pc:spChg chg="mod ord">
          <ac:chgData name="Tsoukalas, Nicole" userId="d103fb7e-c8e0-4b00-94d4-f021c1584d6d" providerId="ADAL" clId="{FF28AE77-3F05-45A9-9E8B-150C10A5B01B}" dt="2025-09-10T18:05:30.833" v="7773" actId="3064"/>
          <ac:spMkLst>
            <pc:docMk/>
            <pc:sldMk cId="3313005443" sldId="305"/>
            <ac:spMk id="3" creationId="{C9DE9916-B1DC-04EF-640D-113C1AA62FAD}"/>
          </ac:spMkLst>
        </pc:spChg>
        <pc:spChg chg="mod ord">
          <ac:chgData name="Tsoukalas, Nicole" userId="d103fb7e-c8e0-4b00-94d4-f021c1584d6d" providerId="ADAL" clId="{FF28AE77-3F05-45A9-9E8B-150C10A5B01B}" dt="2025-09-10T16:24:31.464" v="1237" actId="20577"/>
          <ac:spMkLst>
            <pc:docMk/>
            <pc:sldMk cId="3313005443" sldId="305"/>
            <ac:spMk id="4" creationId="{BD339A99-F29E-90EE-2863-F98BAB22E21D}"/>
          </ac:spMkLst>
        </pc:spChg>
        <pc:spChg chg="mod ord">
          <ac:chgData name="Tsoukalas, Nicole" userId="d103fb7e-c8e0-4b00-94d4-f021c1584d6d" providerId="ADAL" clId="{FF28AE77-3F05-45A9-9E8B-150C10A5B01B}" dt="2025-09-10T12:56:20.842" v="658" actId="700"/>
          <ac:spMkLst>
            <pc:docMk/>
            <pc:sldMk cId="3313005443" sldId="305"/>
            <ac:spMk id="5" creationId="{08976216-6CCB-0A91-ED42-A7B2B5D24369}"/>
          </ac:spMkLst>
        </pc:spChg>
        <pc:spChg chg="mod ord">
          <ac:chgData name="Tsoukalas, Nicole" userId="d103fb7e-c8e0-4b00-94d4-f021c1584d6d" providerId="ADAL" clId="{FF28AE77-3F05-45A9-9E8B-150C10A5B01B}" dt="2025-09-10T12:56:20.842" v="658" actId="700"/>
          <ac:spMkLst>
            <pc:docMk/>
            <pc:sldMk cId="3313005443" sldId="305"/>
            <ac:spMk id="6" creationId="{949965A7-9A7C-4EEE-7C9F-DE0FA0B03954}"/>
          </ac:spMkLst>
        </pc:spChg>
      </pc:sldChg>
      <pc:sldChg chg="ord modTransition">
        <pc:chgData name="Tsoukalas, Nicole" userId="d103fb7e-c8e0-4b00-94d4-f021c1584d6d" providerId="ADAL" clId="{FF28AE77-3F05-45A9-9E8B-150C10A5B01B}" dt="2025-09-10T16:48:10.521" v="1844"/>
        <pc:sldMkLst>
          <pc:docMk/>
          <pc:sldMk cId="2428973532" sldId="306"/>
        </pc:sldMkLst>
      </pc:sldChg>
      <pc:sldChg chg="del modTransition">
        <pc:chgData name="Tsoukalas, Nicole" userId="d103fb7e-c8e0-4b00-94d4-f021c1584d6d" providerId="ADAL" clId="{FF28AE77-3F05-45A9-9E8B-150C10A5B01B}" dt="2025-09-10T18:02:04.960" v="7570" actId="2696"/>
        <pc:sldMkLst>
          <pc:docMk/>
          <pc:sldMk cId="207140493" sldId="307"/>
        </pc:sldMkLst>
      </pc:sldChg>
      <pc:sldChg chg="add del">
        <pc:chgData name="Tsoukalas, Nicole" userId="d103fb7e-c8e0-4b00-94d4-f021c1584d6d" providerId="ADAL" clId="{FF28AE77-3F05-45A9-9E8B-150C10A5B01B}" dt="2025-09-12T01:08:29.436" v="23823" actId="47"/>
        <pc:sldMkLst>
          <pc:docMk/>
          <pc:sldMk cId="1295013991" sldId="307"/>
        </pc:sldMkLst>
      </pc:sldChg>
      <pc:sldChg chg="del modTransition">
        <pc:chgData name="Tsoukalas, Nicole" userId="d103fb7e-c8e0-4b00-94d4-f021c1584d6d" providerId="ADAL" clId="{FF28AE77-3F05-45A9-9E8B-150C10A5B01B}" dt="2025-09-10T18:02:04.960" v="7570" actId="2696"/>
        <pc:sldMkLst>
          <pc:docMk/>
          <pc:sldMk cId="3536102881" sldId="308"/>
        </pc:sldMkLst>
      </pc:sldChg>
      <pc:sldChg chg="add">
        <pc:chgData name="Tsoukalas, Nicole" userId="d103fb7e-c8e0-4b00-94d4-f021c1584d6d" providerId="ADAL" clId="{FF28AE77-3F05-45A9-9E8B-150C10A5B01B}" dt="2025-09-10T18:02:10.073" v="7571"/>
        <pc:sldMkLst>
          <pc:docMk/>
          <pc:sldMk cId="3870202234" sldId="308"/>
        </pc:sldMkLst>
      </pc:sldChg>
      <pc:sldChg chg="ord modTransition">
        <pc:chgData name="Tsoukalas, Nicole" userId="d103fb7e-c8e0-4b00-94d4-f021c1584d6d" providerId="ADAL" clId="{FF28AE77-3F05-45A9-9E8B-150C10A5B01B}" dt="2025-09-10T19:23:06.578" v="11530"/>
        <pc:sldMkLst>
          <pc:docMk/>
          <pc:sldMk cId="588509267" sldId="309"/>
        </pc:sldMkLst>
      </pc:sldChg>
      <pc:sldChg chg="modSp del mod ord modTransition">
        <pc:chgData name="Tsoukalas, Nicole" userId="d103fb7e-c8e0-4b00-94d4-f021c1584d6d" providerId="ADAL" clId="{FF28AE77-3F05-45A9-9E8B-150C10A5B01B}" dt="2025-09-10T19:22:35.901" v="11525" actId="47"/>
        <pc:sldMkLst>
          <pc:docMk/>
          <pc:sldMk cId="4179963738" sldId="310"/>
        </pc:sldMkLst>
      </pc:sldChg>
      <pc:sldChg chg="modTransition">
        <pc:chgData name="Tsoukalas, Nicole" userId="d103fb7e-c8e0-4b00-94d4-f021c1584d6d" providerId="ADAL" clId="{FF28AE77-3F05-45A9-9E8B-150C10A5B01B}" dt="2025-09-10T16:48:10.521" v="1844"/>
        <pc:sldMkLst>
          <pc:docMk/>
          <pc:sldMk cId="1567517583" sldId="311"/>
        </pc:sldMkLst>
      </pc:sldChg>
      <pc:sldChg chg="addSp delSp modSp del mod modTransition">
        <pc:chgData name="Tsoukalas, Nicole" userId="d103fb7e-c8e0-4b00-94d4-f021c1584d6d" providerId="ADAL" clId="{FF28AE77-3F05-45A9-9E8B-150C10A5B01B}" dt="2025-09-10T18:53:32.471" v="9514" actId="47"/>
        <pc:sldMkLst>
          <pc:docMk/>
          <pc:sldMk cId="2356977800" sldId="315"/>
        </pc:sldMkLst>
      </pc:sldChg>
      <pc:sldChg chg="modTransition">
        <pc:chgData name="Tsoukalas, Nicole" userId="d103fb7e-c8e0-4b00-94d4-f021c1584d6d" providerId="ADAL" clId="{FF28AE77-3F05-45A9-9E8B-150C10A5B01B}" dt="2025-09-10T16:48:10.521" v="1844"/>
        <pc:sldMkLst>
          <pc:docMk/>
          <pc:sldMk cId="2243623206" sldId="316"/>
        </pc:sldMkLst>
      </pc:sldChg>
      <pc:sldChg chg="modTransition">
        <pc:chgData name="Tsoukalas, Nicole" userId="d103fb7e-c8e0-4b00-94d4-f021c1584d6d" providerId="ADAL" clId="{FF28AE77-3F05-45A9-9E8B-150C10A5B01B}" dt="2025-09-10T16:48:10.521" v="1844"/>
        <pc:sldMkLst>
          <pc:docMk/>
          <pc:sldMk cId="1695350762" sldId="317"/>
        </pc:sldMkLst>
      </pc:sldChg>
      <pc:sldChg chg="modTransition">
        <pc:chgData name="Tsoukalas, Nicole" userId="d103fb7e-c8e0-4b00-94d4-f021c1584d6d" providerId="ADAL" clId="{FF28AE77-3F05-45A9-9E8B-150C10A5B01B}" dt="2025-09-10T16:48:10.521" v="1844"/>
        <pc:sldMkLst>
          <pc:docMk/>
          <pc:sldMk cId="500711407" sldId="319"/>
        </pc:sldMkLst>
      </pc:sldChg>
      <pc:sldChg chg="modTransition">
        <pc:chgData name="Tsoukalas, Nicole" userId="d103fb7e-c8e0-4b00-94d4-f021c1584d6d" providerId="ADAL" clId="{FF28AE77-3F05-45A9-9E8B-150C10A5B01B}" dt="2025-09-10T16:48:10.521" v="1844"/>
        <pc:sldMkLst>
          <pc:docMk/>
          <pc:sldMk cId="2627440413" sldId="320"/>
        </pc:sldMkLst>
      </pc:sldChg>
      <pc:sldChg chg="modTransition">
        <pc:chgData name="Tsoukalas, Nicole" userId="d103fb7e-c8e0-4b00-94d4-f021c1584d6d" providerId="ADAL" clId="{FF28AE77-3F05-45A9-9E8B-150C10A5B01B}" dt="2025-09-10T16:48:10.521" v="1844"/>
        <pc:sldMkLst>
          <pc:docMk/>
          <pc:sldMk cId="3447351686" sldId="321"/>
        </pc:sldMkLst>
      </pc:sldChg>
      <pc:sldChg chg="modTransition">
        <pc:chgData name="Tsoukalas, Nicole" userId="d103fb7e-c8e0-4b00-94d4-f021c1584d6d" providerId="ADAL" clId="{FF28AE77-3F05-45A9-9E8B-150C10A5B01B}" dt="2025-09-10T16:48:10.521" v="1844"/>
        <pc:sldMkLst>
          <pc:docMk/>
          <pc:sldMk cId="3100179386" sldId="322"/>
        </pc:sldMkLst>
      </pc:sldChg>
      <pc:sldChg chg="modSp mod ord modTransition">
        <pc:chgData name="Tsoukalas, Nicole" userId="d103fb7e-c8e0-4b00-94d4-f021c1584d6d" providerId="ADAL" clId="{FF28AE77-3F05-45A9-9E8B-150C10A5B01B}" dt="2025-09-12T01:02:51.298" v="23762" actId="12"/>
        <pc:sldMkLst>
          <pc:docMk/>
          <pc:sldMk cId="1102106259" sldId="323"/>
        </pc:sldMkLst>
        <pc:spChg chg="mod">
          <ac:chgData name="Tsoukalas, Nicole" userId="d103fb7e-c8e0-4b00-94d4-f021c1584d6d" providerId="ADAL" clId="{FF28AE77-3F05-45A9-9E8B-150C10A5B01B}" dt="2025-09-12T01:02:51.298" v="23762" actId="12"/>
          <ac:spMkLst>
            <pc:docMk/>
            <pc:sldMk cId="1102106259" sldId="323"/>
            <ac:spMk id="2" creationId="{3F84A510-5748-F130-48F2-E43487C80624}"/>
          </ac:spMkLst>
        </pc:spChg>
        <pc:spChg chg="mod">
          <ac:chgData name="Tsoukalas, Nicole" userId="d103fb7e-c8e0-4b00-94d4-f021c1584d6d" providerId="ADAL" clId="{FF28AE77-3F05-45A9-9E8B-150C10A5B01B}" dt="2025-09-12T00:59:22.913" v="23466" actId="20577"/>
          <ac:spMkLst>
            <pc:docMk/>
            <pc:sldMk cId="1102106259" sldId="323"/>
            <ac:spMk id="3" creationId="{F62EAFB1-E443-9FBD-E5F5-F9129191FDC7}"/>
          </ac:spMkLst>
        </pc:spChg>
      </pc:sldChg>
      <pc:sldChg chg="modTransition">
        <pc:chgData name="Tsoukalas, Nicole" userId="d103fb7e-c8e0-4b00-94d4-f021c1584d6d" providerId="ADAL" clId="{FF28AE77-3F05-45A9-9E8B-150C10A5B01B}" dt="2025-09-10T16:48:10.521" v="1844"/>
        <pc:sldMkLst>
          <pc:docMk/>
          <pc:sldMk cId="3092762443" sldId="327"/>
        </pc:sldMkLst>
      </pc:sldChg>
      <pc:sldChg chg="modTransition">
        <pc:chgData name="Tsoukalas, Nicole" userId="d103fb7e-c8e0-4b00-94d4-f021c1584d6d" providerId="ADAL" clId="{FF28AE77-3F05-45A9-9E8B-150C10A5B01B}" dt="2025-09-10T16:48:10.521" v="1844"/>
        <pc:sldMkLst>
          <pc:docMk/>
          <pc:sldMk cId="2432959715" sldId="328"/>
        </pc:sldMkLst>
      </pc:sldChg>
      <pc:sldChg chg="modTransition">
        <pc:chgData name="Tsoukalas, Nicole" userId="d103fb7e-c8e0-4b00-94d4-f021c1584d6d" providerId="ADAL" clId="{FF28AE77-3F05-45A9-9E8B-150C10A5B01B}" dt="2025-09-10T16:48:10.521" v="1844"/>
        <pc:sldMkLst>
          <pc:docMk/>
          <pc:sldMk cId="2484645856" sldId="329"/>
        </pc:sldMkLst>
      </pc:sldChg>
      <pc:sldChg chg="modTransition">
        <pc:chgData name="Tsoukalas, Nicole" userId="d103fb7e-c8e0-4b00-94d4-f021c1584d6d" providerId="ADAL" clId="{FF28AE77-3F05-45A9-9E8B-150C10A5B01B}" dt="2025-09-10T16:48:10.521" v="1844"/>
        <pc:sldMkLst>
          <pc:docMk/>
          <pc:sldMk cId="479118505" sldId="330"/>
        </pc:sldMkLst>
      </pc:sldChg>
      <pc:sldChg chg="ord modTransition">
        <pc:chgData name="Tsoukalas, Nicole" userId="d103fb7e-c8e0-4b00-94d4-f021c1584d6d" providerId="ADAL" clId="{FF28AE77-3F05-45A9-9E8B-150C10A5B01B}" dt="2025-09-10T16:48:10.521" v="1844"/>
        <pc:sldMkLst>
          <pc:docMk/>
          <pc:sldMk cId="1151817520" sldId="331"/>
        </pc:sldMkLst>
      </pc:sldChg>
      <pc:sldChg chg="modSp mod ord modTransition">
        <pc:chgData name="Tsoukalas, Nicole" userId="d103fb7e-c8e0-4b00-94d4-f021c1584d6d" providerId="ADAL" clId="{FF28AE77-3F05-45A9-9E8B-150C10A5B01B}" dt="2025-09-10T16:48:10.521" v="1844"/>
        <pc:sldMkLst>
          <pc:docMk/>
          <pc:sldMk cId="3347205270" sldId="332"/>
        </pc:sldMkLst>
        <pc:spChg chg="mod">
          <ac:chgData name="Tsoukalas, Nicole" userId="d103fb7e-c8e0-4b00-94d4-f021c1584d6d" providerId="ADAL" clId="{FF28AE77-3F05-45A9-9E8B-150C10A5B01B}" dt="2025-09-10T16:34:59.160" v="1485" actId="114"/>
          <ac:spMkLst>
            <pc:docMk/>
            <pc:sldMk cId="3347205270" sldId="332"/>
            <ac:spMk id="5" creationId="{1B4136DF-0641-3659-81D9-AE7F2D27AA46}"/>
          </ac:spMkLst>
        </pc:spChg>
        <pc:spChg chg="mod">
          <ac:chgData name="Tsoukalas, Nicole" userId="d103fb7e-c8e0-4b00-94d4-f021c1584d6d" providerId="ADAL" clId="{FF28AE77-3F05-45A9-9E8B-150C10A5B01B}" dt="2025-09-10T16:34:53.080" v="1484" actId="948"/>
          <ac:spMkLst>
            <pc:docMk/>
            <pc:sldMk cId="3347205270" sldId="332"/>
            <ac:spMk id="6" creationId="{7BDB52F2-BECB-0F94-A4E5-F95559F79919}"/>
          </ac:spMkLst>
        </pc:spChg>
      </pc:sldChg>
      <pc:sldChg chg="modTransition">
        <pc:chgData name="Tsoukalas, Nicole" userId="d103fb7e-c8e0-4b00-94d4-f021c1584d6d" providerId="ADAL" clId="{FF28AE77-3F05-45A9-9E8B-150C10A5B01B}" dt="2025-09-10T16:48:10.521" v="1844"/>
        <pc:sldMkLst>
          <pc:docMk/>
          <pc:sldMk cId="2566985341" sldId="333"/>
        </pc:sldMkLst>
      </pc:sldChg>
      <pc:sldChg chg="modTransition">
        <pc:chgData name="Tsoukalas, Nicole" userId="d103fb7e-c8e0-4b00-94d4-f021c1584d6d" providerId="ADAL" clId="{FF28AE77-3F05-45A9-9E8B-150C10A5B01B}" dt="2025-09-10T16:48:10.521" v="1844"/>
        <pc:sldMkLst>
          <pc:docMk/>
          <pc:sldMk cId="2333672508" sldId="334"/>
        </pc:sldMkLst>
      </pc:sldChg>
      <pc:sldChg chg="modTransition">
        <pc:chgData name="Tsoukalas, Nicole" userId="d103fb7e-c8e0-4b00-94d4-f021c1584d6d" providerId="ADAL" clId="{FF28AE77-3F05-45A9-9E8B-150C10A5B01B}" dt="2025-09-10T16:48:10.521" v="1844"/>
        <pc:sldMkLst>
          <pc:docMk/>
          <pc:sldMk cId="188744580" sldId="337"/>
        </pc:sldMkLst>
      </pc:sldChg>
      <pc:sldChg chg="modTransition">
        <pc:chgData name="Tsoukalas, Nicole" userId="d103fb7e-c8e0-4b00-94d4-f021c1584d6d" providerId="ADAL" clId="{FF28AE77-3F05-45A9-9E8B-150C10A5B01B}" dt="2025-09-10T16:48:10.521" v="1844"/>
        <pc:sldMkLst>
          <pc:docMk/>
          <pc:sldMk cId="2132275019" sldId="338"/>
        </pc:sldMkLst>
      </pc:sldChg>
      <pc:sldChg chg="modTransition">
        <pc:chgData name="Tsoukalas, Nicole" userId="d103fb7e-c8e0-4b00-94d4-f021c1584d6d" providerId="ADAL" clId="{FF28AE77-3F05-45A9-9E8B-150C10A5B01B}" dt="2025-09-10T16:48:10.521" v="1844"/>
        <pc:sldMkLst>
          <pc:docMk/>
          <pc:sldMk cId="2998926961" sldId="339"/>
        </pc:sldMkLst>
      </pc:sldChg>
      <pc:sldChg chg="modTransition">
        <pc:chgData name="Tsoukalas, Nicole" userId="d103fb7e-c8e0-4b00-94d4-f021c1584d6d" providerId="ADAL" clId="{FF28AE77-3F05-45A9-9E8B-150C10A5B01B}" dt="2025-09-10T16:48:10.521" v="1844"/>
        <pc:sldMkLst>
          <pc:docMk/>
          <pc:sldMk cId="1033717044" sldId="340"/>
        </pc:sldMkLst>
      </pc:sldChg>
      <pc:sldChg chg="del">
        <pc:chgData name="Tsoukalas, Nicole" userId="d103fb7e-c8e0-4b00-94d4-f021c1584d6d" providerId="ADAL" clId="{FF28AE77-3F05-45A9-9E8B-150C10A5B01B}" dt="2025-09-10T16:38:40.013" v="1505" actId="47"/>
        <pc:sldMkLst>
          <pc:docMk/>
          <pc:sldMk cId="3306991814" sldId="341"/>
        </pc:sldMkLst>
      </pc:sldChg>
      <pc:sldChg chg="del modTransition">
        <pc:chgData name="Tsoukalas, Nicole" userId="d103fb7e-c8e0-4b00-94d4-f021c1584d6d" providerId="ADAL" clId="{FF28AE77-3F05-45A9-9E8B-150C10A5B01B}" dt="2025-09-12T01:07:16.045" v="23790" actId="47"/>
        <pc:sldMkLst>
          <pc:docMk/>
          <pc:sldMk cId="3568816567" sldId="342"/>
        </pc:sldMkLst>
      </pc:sldChg>
      <pc:sldChg chg="del modTransition">
        <pc:chgData name="Tsoukalas, Nicole" userId="d103fb7e-c8e0-4b00-94d4-f021c1584d6d" providerId="ADAL" clId="{FF28AE77-3F05-45A9-9E8B-150C10A5B01B}" dt="2025-09-12T01:07:18.747" v="23791" actId="47"/>
        <pc:sldMkLst>
          <pc:docMk/>
          <pc:sldMk cId="2161853413" sldId="343"/>
        </pc:sldMkLst>
      </pc:sldChg>
      <pc:sldChg chg="del modTransition">
        <pc:chgData name="Tsoukalas, Nicole" userId="d103fb7e-c8e0-4b00-94d4-f021c1584d6d" providerId="ADAL" clId="{FF28AE77-3F05-45A9-9E8B-150C10A5B01B}" dt="2025-09-12T01:07:20.986" v="23792" actId="47"/>
        <pc:sldMkLst>
          <pc:docMk/>
          <pc:sldMk cId="2699515400" sldId="344"/>
        </pc:sldMkLst>
      </pc:sldChg>
      <pc:sldChg chg="del modTransition">
        <pc:chgData name="Tsoukalas, Nicole" userId="d103fb7e-c8e0-4b00-94d4-f021c1584d6d" providerId="ADAL" clId="{FF28AE77-3F05-45A9-9E8B-150C10A5B01B}" dt="2025-09-12T01:07:22.684" v="23793" actId="47"/>
        <pc:sldMkLst>
          <pc:docMk/>
          <pc:sldMk cId="2058416792" sldId="345"/>
        </pc:sldMkLst>
      </pc:sldChg>
      <pc:sldChg chg="del modTransition">
        <pc:chgData name="Tsoukalas, Nicole" userId="d103fb7e-c8e0-4b00-94d4-f021c1584d6d" providerId="ADAL" clId="{FF28AE77-3F05-45A9-9E8B-150C10A5B01B}" dt="2025-09-12T01:07:24.327" v="23794" actId="47"/>
        <pc:sldMkLst>
          <pc:docMk/>
          <pc:sldMk cId="2552960838" sldId="346"/>
        </pc:sldMkLst>
      </pc:sldChg>
      <pc:sldChg chg="del modTransition">
        <pc:chgData name="Tsoukalas, Nicole" userId="d103fb7e-c8e0-4b00-94d4-f021c1584d6d" providerId="ADAL" clId="{FF28AE77-3F05-45A9-9E8B-150C10A5B01B}" dt="2025-09-12T01:08:00.855" v="23818" actId="47"/>
        <pc:sldMkLst>
          <pc:docMk/>
          <pc:sldMk cId="919899247" sldId="347"/>
        </pc:sldMkLst>
      </pc:sldChg>
      <pc:sldChg chg="addSp ord modTransition">
        <pc:chgData name="Tsoukalas, Nicole" userId="d103fb7e-c8e0-4b00-94d4-f021c1584d6d" providerId="ADAL" clId="{FF28AE77-3F05-45A9-9E8B-150C10A5B01B}" dt="2025-09-12T01:08:37.690" v="23825"/>
        <pc:sldMkLst>
          <pc:docMk/>
          <pc:sldMk cId="2112240338" sldId="348"/>
        </pc:sldMkLst>
      </pc:sldChg>
      <pc:sldChg chg="modSp del mod modTransition">
        <pc:chgData name="Tsoukalas, Nicole" userId="d103fb7e-c8e0-4b00-94d4-f021c1584d6d" providerId="ADAL" clId="{FF28AE77-3F05-45A9-9E8B-150C10A5B01B}" dt="2025-09-12T01:04:19.565" v="23764" actId="47"/>
        <pc:sldMkLst>
          <pc:docMk/>
          <pc:sldMk cId="688553069" sldId="349"/>
        </pc:sldMkLst>
      </pc:sldChg>
      <pc:sldChg chg="modTransition">
        <pc:chgData name="Tsoukalas, Nicole" userId="d103fb7e-c8e0-4b00-94d4-f021c1584d6d" providerId="ADAL" clId="{FF28AE77-3F05-45A9-9E8B-150C10A5B01B}" dt="2025-09-10T16:48:10.521" v="1844"/>
        <pc:sldMkLst>
          <pc:docMk/>
          <pc:sldMk cId="4227250801" sldId="355"/>
        </pc:sldMkLst>
      </pc:sldChg>
      <pc:sldChg chg="modTransition">
        <pc:chgData name="Tsoukalas, Nicole" userId="d103fb7e-c8e0-4b00-94d4-f021c1584d6d" providerId="ADAL" clId="{FF28AE77-3F05-45A9-9E8B-150C10A5B01B}" dt="2025-09-10T16:48:10.521" v="1844"/>
        <pc:sldMkLst>
          <pc:docMk/>
          <pc:sldMk cId="878188224" sldId="2147481338"/>
        </pc:sldMkLst>
      </pc:sldChg>
      <pc:sldChg chg="modSp mod modTransition">
        <pc:chgData name="Tsoukalas, Nicole" userId="d103fb7e-c8e0-4b00-94d4-f021c1584d6d" providerId="ADAL" clId="{FF28AE77-3F05-45A9-9E8B-150C10A5B01B}" dt="2025-09-12T01:04:47.904" v="23765" actId="255"/>
        <pc:sldMkLst>
          <pc:docMk/>
          <pc:sldMk cId="1311442650" sldId="2147481346"/>
        </pc:sldMkLst>
        <pc:spChg chg="mod">
          <ac:chgData name="Tsoukalas, Nicole" userId="d103fb7e-c8e0-4b00-94d4-f021c1584d6d" providerId="ADAL" clId="{FF28AE77-3F05-45A9-9E8B-150C10A5B01B}" dt="2025-09-12T01:04:47.904" v="23765" actId="255"/>
          <ac:spMkLst>
            <pc:docMk/>
            <pc:sldMk cId="1311442650" sldId="2147481346"/>
            <ac:spMk id="6" creationId="{EF6877CA-7CA6-D8B0-8D07-396127CDFB7B}"/>
          </ac:spMkLst>
        </pc:spChg>
      </pc:sldChg>
      <pc:sldChg chg="modTransition">
        <pc:chgData name="Tsoukalas, Nicole" userId="d103fb7e-c8e0-4b00-94d4-f021c1584d6d" providerId="ADAL" clId="{FF28AE77-3F05-45A9-9E8B-150C10A5B01B}" dt="2025-09-10T16:48:10.521" v="1844"/>
        <pc:sldMkLst>
          <pc:docMk/>
          <pc:sldMk cId="927366225" sldId="2147481347"/>
        </pc:sldMkLst>
      </pc:sldChg>
      <pc:sldChg chg="modTransition">
        <pc:chgData name="Tsoukalas, Nicole" userId="d103fb7e-c8e0-4b00-94d4-f021c1584d6d" providerId="ADAL" clId="{FF28AE77-3F05-45A9-9E8B-150C10A5B01B}" dt="2025-09-10T16:48:10.521" v="1844"/>
        <pc:sldMkLst>
          <pc:docMk/>
          <pc:sldMk cId="3324885903" sldId="2147481348"/>
        </pc:sldMkLst>
      </pc:sldChg>
      <pc:sldChg chg="modTransition">
        <pc:chgData name="Tsoukalas, Nicole" userId="d103fb7e-c8e0-4b00-94d4-f021c1584d6d" providerId="ADAL" clId="{FF28AE77-3F05-45A9-9E8B-150C10A5B01B}" dt="2025-09-10T16:48:10.521" v="1844"/>
        <pc:sldMkLst>
          <pc:docMk/>
          <pc:sldMk cId="2809122583" sldId="2147481349"/>
        </pc:sldMkLst>
      </pc:sldChg>
      <pc:sldChg chg="modTransition">
        <pc:chgData name="Tsoukalas, Nicole" userId="d103fb7e-c8e0-4b00-94d4-f021c1584d6d" providerId="ADAL" clId="{FF28AE77-3F05-45A9-9E8B-150C10A5B01B}" dt="2025-09-10T16:48:10.521" v="1844"/>
        <pc:sldMkLst>
          <pc:docMk/>
          <pc:sldMk cId="3852343184" sldId="2147481350"/>
        </pc:sldMkLst>
      </pc:sldChg>
      <pc:sldChg chg="modTransition">
        <pc:chgData name="Tsoukalas, Nicole" userId="d103fb7e-c8e0-4b00-94d4-f021c1584d6d" providerId="ADAL" clId="{FF28AE77-3F05-45A9-9E8B-150C10A5B01B}" dt="2025-09-10T16:48:10.521" v="1844"/>
        <pc:sldMkLst>
          <pc:docMk/>
          <pc:sldMk cId="1731227079" sldId="2147481351"/>
        </pc:sldMkLst>
      </pc:sldChg>
      <pc:sldChg chg="modTransition">
        <pc:chgData name="Tsoukalas, Nicole" userId="d103fb7e-c8e0-4b00-94d4-f021c1584d6d" providerId="ADAL" clId="{FF28AE77-3F05-45A9-9E8B-150C10A5B01B}" dt="2025-09-10T16:48:10.521" v="1844"/>
        <pc:sldMkLst>
          <pc:docMk/>
          <pc:sldMk cId="2021791890" sldId="2147481352"/>
        </pc:sldMkLst>
      </pc:sldChg>
      <pc:sldChg chg="modTransition">
        <pc:chgData name="Tsoukalas, Nicole" userId="d103fb7e-c8e0-4b00-94d4-f021c1584d6d" providerId="ADAL" clId="{FF28AE77-3F05-45A9-9E8B-150C10A5B01B}" dt="2025-09-10T16:48:10.521" v="1844"/>
        <pc:sldMkLst>
          <pc:docMk/>
          <pc:sldMk cId="3529447387" sldId="2147481353"/>
        </pc:sldMkLst>
      </pc:sldChg>
      <pc:sldChg chg="del">
        <pc:chgData name="Tsoukalas, Nicole" userId="d103fb7e-c8e0-4b00-94d4-f021c1584d6d" providerId="ADAL" clId="{FF28AE77-3F05-45A9-9E8B-150C10A5B01B}" dt="2025-09-10T12:49:37.364" v="3" actId="47"/>
        <pc:sldMkLst>
          <pc:docMk/>
          <pc:sldMk cId="2219384412" sldId="2147481354"/>
        </pc:sldMkLst>
      </pc:sldChg>
      <pc:sldChg chg="modSp mod ord modTransition">
        <pc:chgData name="Tsoukalas, Nicole" userId="d103fb7e-c8e0-4b00-94d4-f021c1584d6d" providerId="ADAL" clId="{FF28AE77-3F05-45A9-9E8B-150C10A5B01B}" dt="2025-09-10T16:48:10.521" v="1844"/>
        <pc:sldMkLst>
          <pc:docMk/>
          <pc:sldMk cId="3617466052" sldId="2147481355"/>
        </pc:sldMkLst>
        <pc:spChg chg="mod">
          <ac:chgData name="Tsoukalas, Nicole" userId="d103fb7e-c8e0-4b00-94d4-f021c1584d6d" providerId="ADAL" clId="{FF28AE77-3F05-45A9-9E8B-150C10A5B01B}" dt="2025-09-10T16:10:17.328" v="852" actId="20577"/>
          <ac:spMkLst>
            <pc:docMk/>
            <pc:sldMk cId="3617466052" sldId="2147481355"/>
            <ac:spMk id="3" creationId="{2BCBD422-39FD-C801-D7F5-A7430D6376E3}"/>
          </ac:spMkLst>
        </pc:spChg>
        <pc:graphicFrameChg chg="mod">
          <ac:chgData name="Tsoukalas, Nicole" userId="d103fb7e-c8e0-4b00-94d4-f021c1584d6d" providerId="ADAL" clId="{FF28AE77-3F05-45A9-9E8B-150C10A5B01B}" dt="2025-09-10T16:10:49.378" v="860" actId="34135"/>
          <ac:graphicFrameMkLst>
            <pc:docMk/>
            <pc:sldMk cId="3617466052" sldId="2147481355"/>
            <ac:graphicFrameMk id="4" creationId="{1A3751F9-6ECD-6631-FF96-B97AFB7D4B59}"/>
          </ac:graphicFrameMkLst>
        </pc:graphicFrameChg>
      </pc:sldChg>
      <pc:sldChg chg="modSp mod ord modTransition modAnim">
        <pc:chgData name="Tsoukalas, Nicole" userId="d103fb7e-c8e0-4b00-94d4-f021c1584d6d" providerId="ADAL" clId="{FF28AE77-3F05-45A9-9E8B-150C10A5B01B}" dt="2025-09-10T16:49:21.240" v="1845"/>
        <pc:sldMkLst>
          <pc:docMk/>
          <pc:sldMk cId="2944343752" sldId="2147481356"/>
        </pc:sldMkLst>
        <pc:graphicFrameChg chg="mod">
          <ac:chgData name="Tsoukalas, Nicole" userId="d103fb7e-c8e0-4b00-94d4-f021c1584d6d" providerId="ADAL" clId="{FF28AE77-3F05-45A9-9E8B-150C10A5B01B}" dt="2025-09-10T16:12:37.777" v="942" actId="34136"/>
          <ac:graphicFrameMkLst>
            <pc:docMk/>
            <pc:sldMk cId="2944343752" sldId="2147481356"/>
            <ac:graphicFrameMk id="3" creationId="{B297CA0B-7BCC-6C54-5998-0883BFAFDAC0}"/>
          </ac:graphicFrameMkLst>
        </pc:graphicFrameChg>
      </pc:sldChg>
      <pc:sldChg chg="del">
        <pc:chgData name="Tsoukalas, Nicole" userId="d103fb7e-c8e0-4b00-94d4-f021c1584d6d" providerId="ADAL" clId="{FF28AE77-3F05-45A9-9E8B-150C10A5B01B}" dt="2025-09-10T12:47:40.265" v="0" actId="47"/>
        <pc:sldMkLst>
          <pc:docMk/>
          <pc:sldMk cId="445060203" sldId="2147481357"/>
        </pc:sldMkLst>
      </pc:sldChg>
      <pc:sldChg chg="del">
        <pc:chgData name="Tsoukalas, Nicole" userId="d103fb7e-c8e0-4b00-94d4-f021c1584d6d" providerId="ADAL" clId="{FF28AE77-3F05-45A9-9E8B-150C10A5B01B}" dt="2025-09-10T12:47:41.767" v="1" actId="47"/>
        <pc:sldMkLst>
          <pc:docMk/>
          <pc:sldMk cId="2739015792" sldId="2147481358"/>
        </pc:sldMkLst>
      </pc:sldChg>
      <pc:sldChg chg="addSp delSp modSp del mod">
        <pc:chgData name="Tsoukalas, Nicole" userId="d103fb7e-c8e0-4b00-94d4-f021c1584d6d" providerId="ADAL" clId="{FF28AE77-3F05-45A9-9E8B-150C10A5B01B}" dt="2025-09-10T16:38:27.318" v="1504" actId="47"/>
        <pc:sldMkLst>
          <pc:docMk/>
          <pc:sldMk cId="4104416113" sldId="2147481359"/>
        </pc:sldMkLst>
      </pc:sldChg>
      <pc:sldChg chg="modTransition">
        <pc:chgData name="Tsoukalas, Nicole" userId="d103fb7e-c8e0-4b00-94d4-f021c1584d6d" providerId="ADAL" clId="{FF28AE77-3F05-45A9-9E8B-150C10A5B01B}" dt="2025-09-10T16:48:10.521" v="1844"/>
        <pc:sldMkLst>
          <pc:docMk/>
          <pc:sldMk cId="3850904587" sldId="2147481360"/>
        </pc:sldMkLst>
      </pc:sldChg>
      <pc:sldChg chg="modTransition">
        <pc:chgData name="Tsoukalas, Nicole" userId="d103fb7e-c8e0-4b00-94d4-f021c1584d6d" providerId="ADAL" clId="{FF28AE77-3F05-45A9-9E8B-150C10A5B01B}" dt="2025-09-10T16:48:10.521" v="1844"/>
        <pc:sldMkLst>
          <pc:docMk/>
          <pc:sldMk cId="4242045546" sldId="2147481364"/>
        </pc:sldMkLst>
      </pc:sldChg>
      <pc:sldChg chg="modTransition">
        <pc:chgData name="Tsoukalas, Nicole" userId="d103fb7e-c8e0-4b00-94d4-f021c1584d6d" providerId="ADAL" clId="{FF28AE77-3F05-45A9-9E8B-150C10A5B01B}" dt="2025-09-10T16:48:10.521" v="1844"/>
        <pc:sldMkLst>
          <pc:docMk/>
          <pc:sldMk cId="2745455787" sldId="2147481365"/>
        </pc:sldMkLst>
      </pc:sldChg>
      <pc:sldChg chg="modTransition">
        <pc:chgData name="Tsoukalas, Nicole" userId="d103fb7e-c8e0-4b00-94d4-f021c1584d6d" providerId="ADAL" clId="{FF28AE77-3F05-45A9-9E8B-150C10A5B01B}" dt="2025-09-10T16:48:10.521" v="1844"/>
        <pc:sldMkLst>
          <pc:docMk/>
          <pc:sldMk cId="3350506577" sldId="2147481366"/>
        </pc:sldMkLst>
      </pc:sldChg>
      <pc:sldChg chg="modTransition">
        <pc:chgData name="Tsoukalas, Nicole" userId="d103fb7e-c8e0-4b00-94d4-f021c1584d6d" providerId="ADAL" clId="{FF28AE77-3F05-45A9-9E8B-150C10A5B01B}" dt="2025-09-10T16:48:10.521" v="1844"/>
        <pc:sldMkLst>
          <pc:docMk/>
          <pc:sldMk cId="1315947555" sldId="2147481367"/>
        </pc:sldMkLst>
      </pc:sldChg>
      <pc:sldChg chg="modTransition">
        <pc:chgData name="Tsoukalas, Nicole" userId="d103fb7e-c8e0-4b00-94d4-f021c1584d6d" providerId="ADAL" clId="{FF28AE77-3F05-45A9-9E8B-150C10A5B01B}" dt="2025-09-10T16:48:10.521" v="1844"/>
        <pc:sldMkLst>
          <pc:docMk/>
          <pc:sldMk cId="4221169943" sldId="2147481368"/>
        </pc:sldMkLst>
      </pc:sldChg>
      <pc:sldChg chg="modTransition">
        <pc:chgData name="Tsoukalas, Nicole" userId="d103fb7e-c8e0-4b00-94d4-f021c1584d6d" providerId="ADAL" clId="{FF28AE77-3F05-45A9-9E8B-150C10A5B01B}" dt="2025-09-10T16:48:10.521" v="1844"/>
        <pc:sldMkLst>
          <pc:docMk/>
          <pc:sldMk cId="748600266" sldId="2147481373"/>
        </pc:sldMkLst>
      </pc:sldChg>
      <pc:sldChg chg="modTransition">
        <pc:chgData name="Tsoukalas, Nicole" userId="d103fb7e-c8e0-4b00-94d4-f021c1584d6d" providerId="ADAL" clId="{FF28AE77-3F05-45A9-9E8B-150C10A5B01B}" dt="2025-09-10T16:48:10.521" v="1844"/>
        <pc:sldMkLst>
          <pc:docMk/>
          <pc:sldMk cId="16604061" sldId="2147481374"/>
        </pc:sldMkLst>
      </pc:sldChg>
      <pc:sldChg chg="modTransition">
        <pc:chgData name="Tsoukalas, Nicole" userId="d103fb7e-c8e0-4b00-94d4-f021c1584d6d" providerId="ADAL" clId="{FF28AE77-3F05-45A9-9E8B-150C10A5B01B}" dt="2025-09-10T16:48:10.521" v="1844"/>
        <pc:sldMkLst>
          <pc:docMk/>
          <pc:sldMk cId="2621389148" sldId="2147481375"/>
        </pc:sldMkLst>
      </pc:sldChg>
      <pc:sldChg chg="modTransition">
        <pc:chgData name="Tsoukalas, Nicole" userId="d103fb7e-c8e0-4b00-94d4-f021c1584d6d" providerId="ADAL" clId="{FF28AE77-3F05-45A9-9E8B-150C10A5B01B}" dt="2025-09-10T16:48:10.521" v="1844"/>
        <pc:sldMkLst>
          <pc:docMk/>
          <pc:sldMk cId="2909845249" sldId="2147481376"/>
        </pc:sldMkLst>
      </pc:sldChg>
      <pc:sldChg chg="modTransition">
        <pc:chgData name="Tsoukalas, Nicole" userId="d103fb7e-c8e0-4b00-94d4-f021c1584d6d" providerId="ADAL" clId="{FF28AE77-3F05-45A9-9E8B-150C10A5B01B}" dt="2025-09-10T16:48:10.521" v="1844"/>
        <pc:sldMkLst>
          <pc:docMk/>
          <pc:sldMk cId="1271323755" sldId="2147481377"/>
        </pc:sldMkLst>
      </pc:sldChg>
      <pc:sldChg chg="modSp add del mod ord modTransition">
        <pc:chgData name="Tsoukalas, Nicole" userId="d103fb7e-c8e0-4b00-94d4-f021c1584d6d" providerId="ADAL" clId="{FF28AE77-3F05-45A9-9E8B-150C10A5B01B}" dt="2025-09-10T16:48:10.521" v="1844"/>
        <pc:sldMkLst>
          <pc:docMk/>
          <pc:sldMk cId="2420895991" sldId="2147481378"/>
        </pc:sldMkLst>
        <pc:spChg chg="mod">
          <ac:chgData name="Tsoukalas, Nicole" userId="d103fb7e-c8e0-4b00-94d4-f021c1584d6d" providerId="ADAL" clId="{FF28AE77-3F05-45A9-9E8B-150C10A5B01B}" dt="2025-09-10T12:50:09.890" v="14" actId="20577"/>
          <ac:spMkLst>
            <pc:docMk/>
            <pc:sldMk cId="2420895991" sldId="2147481378"/>
            <ac:spMk id="3" creationId="{B75F2580-5D05-35C9-56C6-280744D0ED94}"/>
          </ac:spMkLst>
        </pc:spChg>
        <pc:spChg chg="mod">
          <ac:chgData name="Tsoukalas, Nicole" userId="d103fb7e-c8e0-4b00-94d4-f021c1584d6d" providerId="ADAL" clId="{FF28AE77-3F05-45A9-9E8B-150C10A5B01B}" dt="2025-09-10T12:51:27.086" v="304" actId="20577"/>
          <ac:spMkLst>
            <pc:docMk/>
            <pc:sldMk cId="2420895991" sldId="2147481378"/>
            <ac:spMk id="9" creationId="{A49FB581-4F3D-A8B2-4689-A9FFF8B0DE9D}"/>
          </ac:spMkLst>
        </pc:spChg>
      </pc:sldChg>
      <pc:sldChg chg="modSp new del mod">
        <pc:chgData name="Tsoukalas, Nicole" userId="d103fb7e-c8e0-4b00-94d4-f021c1584d6d" providerId="ADAL" clId="{FF28AE77-3F05-45A9-9E8B-150C10A5B01B}" dt="2025-09-10T12:55:37.375" v="652" actId="47"/>
        <pc:sldMkLst>
          <pc:docMk/>
          <pc:sldMk cId="1815656289" sldId="2147481379"/>
        </pc:sldMkLst>
      </pc:sldChg>
      <pc:sldChg chg="modSp new mod modTransition">
        <pc:chgData name="Tsoukalas, Nicole" userId="d103fb7e-c8e0-4b00-94d4-f021c1584d6d" providerId="ADAL" clId="{FF28AE77-3F05-45A9-9E8B-150C10A5B01B}" dt="2025-09-10T16:48:10.521" v="1844"/>
        <pc:sldMkLst>
          <pc:docMk/>
          <pc:sldMk cId="2606837042" sldId="2147481380"/>
        </pc:sldMkLst>
        <pc:spChg chg="mod">
          <ac:chgData name="Tsoukalas, Nicole" userId="d103fb7e-c8e0-4b00-94d4-f021c1584d6d" providerId="ADAL" clId="{FF28AE77-3F05-45A9-9E8B-150C10A5B01B}" dt="2025-09-10T16:39:22.327" v="1539" actId="20577"/>
          <ac:spMkLst>
            <pc:docMk/>
            <pc:sldMk cId="2606837042" sldId="2147481380"/>
            <ac:spMk id="4" creationId="{4126FBBE-0821-4926-951C-2B539753E066}"/>
          </ac:spMkLst>
        </pc:spChg>
      </pc:sldChg>
      <pc:sldChg chg="addSp delSp modSp new mod modTransition modAnim">
        <pc:chgData name="Tsoukalas, Nicole" userId="d103fb7e-c8e0-4b00-94d4-f021c1584d6d" providerId="ADAL" clId="{FF28AE77-3F05-45A9-9E8B-150C10A5B01B}" dt="2025-09-10T16:48:10.521" v="1844"/>
        <pc:sldMkLst>
          <pc:docMk/>
          <pc:sldMk cId="332493964" sldId="2147481381"/>
        </pc:sldMkLst>
        <pc:spChg chg="mod">
          <ac:chgData name="Tsoukalas, Nicole" userId="d103fb7e-c8e0-4b00-94d4-f021c1584d6d" providerId="ADAL" clId="{FF28AE77-3F05-45A9-9E8B-150C10A5B01B}" dt="2025-09-10T15:53:20.393" v="777" actId="34135"/>
          <ac:spMkLst>
            <pc:docMk/>
            <pc:sldMk cId="332493964" sldId="2147481381"/>
            <ac:spMk id="4" creationId="{902C380F-DA8B-AEE4-00F0-C80D37171B26}"/>
          </ac:spMkLst>
        </pc:spChg>
        <pc:picChg chg="add mod ord">
          <ac:chgData name="Tsoukalas, Nicole" userId="d103fb7e-c8e0-4b00-94d4-f021c1584d6d" providerId="ADAL" clId="{FF28AE77-3F05-45A9-9E8B-150C10A5B01B}" dt="2025-09-10T15:54:18.087" v="779" actId="1076"/>
          <ac:picMkLst>
            <pc:docMk/>
            <pc:sldMk cId="332493964" sldId="2147481381"/>
            <ac:picMk id="6" creationId="{85CCF42D-9AF4-2609-B109-405998581DB9}"/>
          </ac:picMkLst>
        </pc:picChg>
      </pc:sldChg>
      <pc:sldChg chg="new del">
        <pc:chgData name="Tsoukalas, Nicole" userId="d103fb7e-c8e0-4b00-94d4-f021c1584d6d" providerId="ADAL" clId="{FF28AE77-3F05-45A9-9E8B-150C10A5B01B}" dt="2025-09-10T16:30:55.635" v="1415" actId="47"/>
        <pc:sldMkLst>
          <pc:docMk/>
          <pc:sldMk cId="1572080191" sldId="2147481382"/>
        </pc:sldMkLst>
      </pc:sldChg>
      <pc:sldChg chg="new del modTransition">
        <pc:chgData name="Tsoukalas, Nicole" userId="d103fb7e-c8e0-4b00-94d4-f021c1584d6d" providerId="ADAL" clId="{FF28AE77-3F05-45A9-9E8B-150C10A5B01B}" dt="2025-09-10T17:20:17.888" v="4998" actId="47"/>
        <pc:sldMkLst>
          <pc:docMk/>
          <pc:sldMk cId="3552323578" sldId="2147481382"/>
        </pc:sldMkLst>
      </pc:sldChg>
      <pc:sldChg chg="modSp new mod modTransition">
        <pc:chgData name="Tsoukalas, Nicole" userId="d103fb7e-c8e0-4b00-94d4-f021c1584d6d" providerId="ADAL" clId="{FF28AE77-3F05-45A9-9E8B-150C10A5B01B}" dt="2025-09-12T00:23:24.709" v="20171" actId="20577"/>
        <pc:sldMkLst>
          <pc:docMk/>
          <pc:sldMk cId="2345265107" sldId="2147481383"/>
        </pc:sldMkLst>
        <pc:spChg chg="mod">
          <ac:chgData name="Tsoukalas, Nicole" userId="d103fb7e-c8e0-4b00-94d4-f021c1584d6d" providerId="ADAL" clId="{FF28AE77-3F05-45A9-9E8B-150C10A5B01B}" dt="2025-09-12T00:23:24.709" v="20171" actId="20577"/>
          <ac:spMkLst>
            <pc:docMk/>
            <pc:sldMk cId="2345265107" sldId="2147481383"/>
            <ac:spMk id="4" creationId="{5D5953FF-560D-4670-DB7E-E612F438455D}"/>
          </ac:spMkLst>
        </pc:spChg>
      </pc:sldChg>
      <pc:sldChg chg="addSp delSp modSp new mod modTransition">
        <pc:chgData name="Tsoukalas, Nicole" userId="d103fb7e-c8e0-4b00-94d4-f021c1584d6d" providerId="ADAL" clId="{FF28AE77-3F05-45A9-9E8B-150C10A5B01B}" dt="2025-09-12T00:32:16.541" v="20500" actId="242"/>
        <pc:sldMkLst>
          <pc:docMk/>
          <pc:sldMk cId="3621363194" sldId="2147481384"/>
        </pc:sldMkLst>
        <pc:spChg chg="mod">
          <ac:chgData name="Tsoukalas, Nicole" userId="d103fb7e-c8e0-4b00-94d4-f021c1584d6d" providerId="ADAL" clId="{FF28AE77-3F05-45A9-9E8B-150C10A5B01B}" dt="2025-09-12T00:32:16.541" v="20500" actId="242"/>
          <ac:spMkLst>
            <pc:docMk/>
            <pc:sldMk cId="3621363194" sldId="2147481384"/>
            <ac:spMk id="3" creationId="{F01F4C09-DE49-1E87-48DF-EE1C75B97EC9}"/>
          </ac:spMkLst>
        </pc:spChg>
        <pc:graphicFrameChg chg="add mod ord modGraphic">
          <ac:chgData name="Tsoukalas, Nicole" userId="d103fb7e-c8e0-4b00-94d4-f021c1584d6d" providerId="ADAL" clId="{FF28AE77-3F05-45A9-9E8B-150C10A5B01B}" dt="2025-09-10T16:47:11.761" v="1841"/>
          <ac:graphicFrameMkLst>
            <pc:docMk/>
            <pc:sldMk cId="3621363194" sldId="2147481384"/>
            <ac:graphicFrameMk id="9" creationId="{3C7554F0-AFB6-1C76-3977-6914A7E86F43}"/>
          </ac:graphicFrameMkLst>
        </pc:graphicFrameChg>
      </pc:sldChg>
      <pc:sldChg chg="addSp delSp modSp new mod modClrScheme chgLayout">
        <pc:chgData name="Tsoukalas, Nicole" userId="d103fb7e-c8e0-4b00-94d4-f021c1584d6d" providerId="ADAL" clId="{FF28AE77-3F05-45A9-9E8B-150C10A5B01B}" dt="2025-09-12T00:25:08.619" v="20213" actId="478"/>
        <pc:sldMkLst>
          <pc:docMk/>
          <pc:sldMk cId="2063401304" sldId="2147481385"/>
        </pc:sldMkLst>
        <pc:spChg chg="del mod ord">
          <ac:chgData name="Tsoukalas, Nicole" userId="d103fb7e-c8e0-4b00-94d4-f021c1584d6d" providerId="ADAL" clId="{FF28AE77-3F05-45A9-9E8B-150C10A5B01B}" dt="2025-09-12T00:24:15.962" v="20176" actId="478"/>
          <ac:spMkLst>
            <pc:docMk/>
            <pc:sldMk cId="2063401304" sldId="2147481385"/>
            <ac:spMk id="2" creationId="{2619F6A0-73BD-9A11-91F6-70F16660073C}"/>
          </ac:spMkLst>
        </pc:spChg>
        <pc:spChg chg="mod ord">
          <ac:chgData name="Tsoukalas, Nicole" userId="d103fb7e-c8e0-4b00-94d4-f021c1584d6d" providerId="ADAL" clId="{FF28AE77-3F05-45A9-9E8B-150C10A5B01B}" dt="2025-09-12T00:24:40.476" v="20207" actId="114"/>
          <ac:spMkLst>
            <pc:docMk/>
            <pc:sldMk cId="2063401304" sldId="2147481385"/>
            <ac:spMk id="3" creationId="{6A8848C9-4641-90D5-91A9-F27FD6C701B2}"/>
          </ac:spMkLst>
        </pc:spChg>
        <pc:spChg chg="mod ord">
          <ac:chgData name="Tsoukalas, Nicole" userId="d103fb7e-c8e0-4b00-94d4-f021c1584d6d" providerId="ADAL" clId="{FF28AE77-3F05-45A9-9E8B-150C10A5B01B}" dt="2025-09-12T00:24:21.286" v="20178" actId="700"/>
          <ac:spMkLst>
            <pc:docMk/>
            <pc:sldMk cId="2063401304" sldId="2147481385"/>
            <ac:spMk id="4" creationId="{BB2CFA22-AAD2-F02A-1D34-093122D53F6A}"/>
          </ac:spMkLst>
        </pc:spChg>
        <pc:spChg chg="mod ord">
          <ac:chgData name="Tsoukalas, Nicole" userId="d103fb7e-c8e0-4b00-94d4-f021c1584d6d" providerId="ADAL" clId="{FF28AE77-3F05-45A9-9E8B-150C10A5B01B}" dt="2025-09-12T00:24:21.286" v="20178" actId="700"/>
          <ac:spMkLst>
            <pc:docMk/>
            <pc:sldMk cId="2063401304" sldId="2147481385"/>
            <ac:spMk id="5" creationId="{08686240-E04A-97DA-F3F1-4E436ED71D8D}"/>
          </ac:spMkLst>
        </pc:spChg>
        <pc:spChg chg="add del mod">
          <ac:chgData name="Tsoukalas, Nicole" userId="d103fb7e-c8e0-4b00-94d4-f021c1584d6d" providerId="ADAL" clId="{FF28AE77-3F05-45A9-9E8B-150C10A5B01B}" dt="2025-09-12T00:25:08.619" v="20213" actId="478"/>
          <ac:spMkLst>
            <pc:docMk/>
            <pc:sldMk cId="2063401304" sldId="2147481385"/>
            <ac:spMk id="7" creationId="{A5D44052-A67A-8131-C037-8A55364F8E74}"/>
          </ac:spMkLst>
        </pc:spChg>
        <pc:spChg chg="add del mod">
          <ac:chgData name="Tsoukalas, Nicole" userId="d103fb7e-c8e0-4b00-94d4-f021c1584d6d" providerId="ADAL" clId="{FF28AE77-3F05-45A9-9E8B-150C10A5B01B}" dt="2025-09-12T00:24:17.468" v="20177" actId="478"/>
          <ac:spMkLst>
            <pc:docMk/>
            <pc:sldMk cId="2063401304" sldId="2147481385"/>
            <ac:spMk id="8" creationId="{5361CB1D-9D9C-8D9E-3F9F-E63D8AF28D93}"/>
          </ac:spMkLst>
        </pc:spChg>
        <pc:spChg chg="add mod ord">
          <ac:chgData name="Tsoukalas, Nicole" userId="d103fb7e-c8e0-4b00-94d4-f021c1584d6d" providerId="ADAL" clId="{FF28AE77-3F05-45A9-9E8B-150C10A5B01B}" dt="2025-09-12T00:25:01.417" v="20211" actId="3064"/>
          <ac:spMkLst>
            <pc:docMk/>
            <pc:sldMk cId="2063401304" sldId="2147481385"/>
            <ac:spMk id="9" creationId="{C0DA0A70-6833-B240-2A04-360C29080751}"/>
          </ac:spMkLst>
        </pc:spChg>
      </pc:sldChg>
      <pc:sldChg chg="modSp new del mod">
        <pc:chgData name="Tsoukalas, Nicole" userId="d103fb7e-c8e0-4b00-94d4-f021c1584d6d" providerId="ADAL" clId="{FF28AE77-3F05-45A9-9E8B-150C10A5B01B}" dt="2025-09-10T17:13:34.653" v="4311" actId="47"/>
        <pc:sldMkLst>
          <pc:docMk/>
          <pc:sldMk cId="3875679920" sldId="2147481386"/>
        </pc:sldMkLst>
      </pc:sldChg>
      <pc:sldChg chg="modSp add del mod">
        <pc:chgData name="Tsoukalas, Nicole" userId="d103fb7e-c8e0-4b00-94d4-f021c1584d6d" providerId="ADAL" clId="{FF28AE77-3F05-45A9-9E8B-150C10A5B01B}" dt="2025-09-10T17:13:29.005" v="4310" actId="47"/>
        <pc:sldMkLst>
          <pc:docMk/>
          <pc:sldMk cId="1312780441" sldId="2147481387"/>
        </pc:sldMkLst>
      </pc:sldChg>
      <pc:sldChg chg="addSp delSp modSp add mod modClrScheme chgLayout">
        <pc:chgData name="Tsoukalas, Nicole" userId="d103fb7e-c8e0-4b00-94d4-f021c1584d6d" providerId="ADAL" clId="{FF28AE77-3F05-45A9-9E8B-150C10A5B01B}" dt="2025-09-12T00:32:42.942" v="20501" actId="948"/>
        <pc:sldMkLst>
          <pc:docMk/>
          <pc:sldMk cId="3998790772" sldId="2147481388"/>
        </pc:sldMkLst>
        <pc:spChg chg="del mod ord">
          <ac:chgData name="Tsoukalas, Nicole" userId="d103fb7e-c8e0-4b00-94d4-f021c1584d6d" providerId="ADAL" clId="{FF28AE77-3F05-45A9-9E8B-150C10A5B01B}" dt="2025-09-12T00:26:37.296" v="20280" actId="478"/>
          <ac:spMkLst>
            <pc:docMk/>
            <pc:sldMk cId="3998790772" sldId="2147481388"/>
            <ac:spMk id="2" creationId="{6831C817-51F0-7DEE-092F-1ED763B913F4}"/>
          </ac:spMkLst>
        </pc:spChg>
        <pc:spChg chg="mod ord">
          <ac:chgData name="Tsoukalas, Nicole" userId="d103fb7e-c8e0-4b00-94d4-f021c1584d6d" providerId="ADAL" clId="{FF28AE77-3F05-45A9-9E8B-150C10A5B01B}" dt="2025-09-12T00:26:43.135" v="20282" actId="700"/>
          <ac:spMkLst>
            <pc:docMk/>
            <pc:sldMk cId="3998790772" sldId="2147481388"/>
            <ac:spMk id="3" creationId="{43E41627-7C79-27D8-28B0-AE9D1A5E7899}"/>
          </ac:spMkLst>
        </pc:spChg>
        <pc:spChg chg="mod ord">
          <ac:chgData name="Tsoukalas, Nicole" userId="d103fb7e-c8e0-4b00-94d4-f021c1584d6d" providerId="ADAL" clId="{FF28AE77-3F05-45A9-9E8B-150C10A5B01B}" dt="2025-09-12T00:26:43.135" v="20282" actId="700"/>
          <ac:spMkLst>
            <pc:docMk/>
            <pc:sldMk cId="3998790772" sldId="2147481388"/>
            <ac:spMk id="4" creationId="{1F7D1885-071F-8798-3CDD-FA182484C7C2}"/>
          </ac:spMkLst>
        </pc:spChg>
        <pc:spChg chg="mod ord">
          <ac:chgData name="Tsoukalas, Nicole" userId="d103fb7e-c8e0-4b00-94d4-f021c1584d6d" providerId="ADAL" clId="{FF28AE77-3F05-45A9-9E8B-150C10A5B01B}" dt="2025-09-12T00:26:43.135" v="20282" actId="700"/>
          <ac:spMkLst>
            <pc:docMk/>
            <pc:sldMk cId="3998790772" sldId="2147481388"/>
            <ac:spMk id="5" creationId="{5C4AA028-6513-CC9D-64A2-386AB88FD1BC}"/>
          </ac:spMkLst>
        </pc:spChg>
        <pc:spChg chg="add del mod">
          <ac:chgData name="Tsoukalas, Nicole" userId="d103fb7e-c8e0-4b00-94d4-f021c1584d6d" providerId="ADAL" clId="{FF28AE77-3F05-45A9-9E8B-150C10A5B01B}" dt="2025-09-12T00:26:39.284" v="20281" actId="478"/>
          <ac:spMkLst>
            <pc:docMk/>
            <pc:sldMk cId="3998790772" sldId="2147481388"/>
            <ac:spMk id="7" creationId="{27E49E5D-7A4E-6817-A0EB-139D481AE757}"/>
          </ac:spMkLst>
        </pc:spChg>
        <pc:spChg chg="add mod ord">
          <ac:chgData name="Tsoukalas, Nicole" userId="d103fb7e-c8e0-4b00-94d4-f021c1584d6d" providerId="ADAL" clId="{FF28AE77-3F05-45A9-9E8B-150C10A5B01B}" dt="2025-09-12T00:32:42.942" v="20501" actId="948"/>
          <ac:spMkLst>
            <pc:docMk/>
            <pc:sldMk cId="3998790772" sldId="2147481388"/>
            <ac:spMk id="8" creationId="{688943F7-B1BA-3BB1-C8C8-3576C77B720E}"/>
          </ac:spMkLst>
        </pc:spChg>
      </pc:sldChg>
      <pc:sldChg chg="addSp delSp modSp add mod modClrScheme chgLayout">
        <pc:chgData name="Tsoukalas, Nicole" userId="d103fb7e-c8e0-4b00-94d4-f021c1584d6d" providerId="ADAL" clId="{FF28AE77-3F05-45A9-9E8B-150C10A5B01B}" dt="2025-09-12T00:26:20.734" v="20253" actId="114"/>
        <pc:sldMkLst>
          <pc:docMk/>
          <pc:sldMk cId="823932660" sldId="2147481389"/>
        </pc:sldMkLst>
        <pc:spChg chg="del mod ord">
          <ac:chgData name="Tsoukalas, Nicole" userId="d103fb7e-c8e0-4b00-94d4-f021c1584d6d" providerId="ADAL" clId="{FF28AE77-3F05-45A9-9E8B-150C10A5B01B}" dt="2025-09-12T00:25:20.283" v="20214" actId="478"/>
          <ac:spMkLst>
            <pc:docMk/>
            <pc:sldMk cId="823932660" sldId="2147481389"/>
            <ac:spMk id="2" creationId="{152E142E-5B4F-0C23-7272-F171ADAB28C9}"/>
          </ac:spMkLst>
        </pc:spChg>
        <pc:spChg chg="mod ord">
          <ac:chgData name="Tsoukalas, Nicole" userId="d103fb7e-c8e0-4b00-94d4-f021c1584d6d" providerId="ADAL" clId="{FF28AE77-3F05-45A9-9E8B-150C10A5B01B}" dt="2025-09-12T00:26:20.734" v="20253" actId="114"/>
          <ac:spMkLst>
            <pc:docMk/>
            <pc:sldMk cId="823932660" sldId="2147481389"/>
            <ac:spMk id="3" creationId="{C176434D-9241-C8ED-F624-AE1B76235D81}"/>
          </ac:spMkLst>
        </pc:spChg>
        <pc:spChg chg="mod ord">
          <ac:chgData name="Tsoukalas, Nicole" userId="d103fb7e-c8e0-4b00-94d4-f021c1584d6d" providerId="ADAL" clId="{FF28AE77-3F05-45A9-9E8B-150C10A5B01B}" dt="2025-09-12T00:25:28.245" v="20216" actId="700"/>
          <ac:spMkLst>
            <pc:docMk/>
            <pc:sldMk cId="823932660" sldId="2147481389"/>
            <ac:spMk id="4" creationId="{DDE6DF85-2EEF-2279-80CF-D4CBA745C3EE}"/>
          </ac:spMkLst>
        </pc:spChg>
        <pc:spChg chg="mod ord">
          <ac:chgData name="Tsoukalas, Nicole" userId="d103fb7e-c8e0-4b00-94d4-f021c1584d6d" providerId="ADAL" clId="{FF28AE77-3F05-45A9-9E8B-150C10A5B01B}" dt="2025-09-12T00:25:28.245" v="20216" actId="700"/>
          <ac:spMkLst>
            <pc:docMk/>
            <pc:sldMk cId="823932660" sldId="2147481389"/>
            <ac:spMk id="5" creationId="{479BC666-10DA-F592-8629-ECF4049782C6}"/>
          </ac:spMkLst>
        </pc:spChg>
        <pc:spChg chg="add del mod">
          <ac:chgData name="Tsoukalas, Nicole" userId="d103fb7e-c8e0-4b00-94d4-f021c1584d6d" providerId="ADAL" clId="{FF28AE77-3F05-45A9-9E8B-150C10A5B01B}" dt="2025-09-12T00:25:24.553" v="20215" actId="478"/>
          <ac:spMkLst>
            <pc:docMk/>
            <pc:sldMk cId="823932660" sldId="2147481389"/>
            <ac:spMk id="7" creationId="{37B67CE8-B528-33F3-F9A9-C234D330249C}"/>
          </ac:spMkLst>
        </pc:spChg>
        <pc:spChg chg="add mod ord">
          <ac:chgData name="Tsoukalas, Nicole" userId="d103fb7e-c8e0-4b00-94d4-f021c1584d6d" providerId="ADAL" clId="{FF28AE77-3F05-45A9-9E8B-150C10A5B01B}" dt="2025-09-12T00:25:34.407" v="20217" actId="255"/>
          <ac:spMkLst>
            <pc:docMk/>
            <pc:sldMk cId="823932660" sldId="2147481389"/>
            <ac:spMk id="8" creationId="{41C8B0D0-9CE9-C55C-0DB2-B419E719452D}"/>
          </ac:spMkLst>
        </pc:spChg>
      </pc:sldChg>
      <pc:sldChg chg="modSp new mod ord">
        <pc:chgData name="Tsoukalas, Nicole" userId="d103fb7e-c8e0-4b00-94d4-f021c1584d6d" providerId="ADAL" clId="{FF28AE77-3F05-45A9-9E8B-150C10A5B01B}" dt="2025-09-11T23:43:08.662" v="16013" actId="20577"/>
        <pc:sldMkLst>
          <pc:docMk/>
          <pc:sldMk cId="991415564" sldId="2147481390"/>
        </pc:sldMkLst>
        <pc:spChg chg="mod">
          <ac:chgData name="Tsoukalas, Nicole" userId="d103fb7e-c8e0-4b00-94d4-f021c1584d6d" providerId="ADAL" clId="{FF28AE77-3F05-45A9-9E8B-150C10A5B01B}" dt="2025-09-11T23:43:08.662" v="16013" actId="20577"/>
          <ac:spMkLst>
            <pc:docMk/>
            <pc:sldMk cId="991415564" sldId="2147481390"/>
            <ac:spMk id="2" creationId="{E4D906B0-72B6-418F-3600-D663FE36AD29}"/>
          </ac:spMkLst>
        </pc:spChg>
        <pc:spChg chg="mod">
          <ac:chgData name="Tsoukalas, Nicole" userId="d103fb7e-c8e0-4b00-94d4-f021c1584d6d" providerId="ADAL" clId="{FF28AE77-3F05-45A9-9E8B-150C10A5B01B}" dt="2025-09-10T17:20:33.774" v="5017" actId="34135"/>
          <ac:spMkLst>
            <pc:docMk/>
            <pc:sldMk cId="991415564" sldId="2147481390"/>
            <ac:spMk id="3" creationId="{2CE0B284-DFEC-8348-A97E-76757DF8760C}"/>
          </ac:spMkLst>
        </pc:spChg>
      </pc:sldChg>
      <pc:sldChg chg="addSp delSp modSp new del mod">
        <pc:chgData name="Tsoukalas, Nicole" userId="d103fb7e-c8e0-4b00-94d4-f021c1584d6d" providerId="ADAL" clId="{FF28AE77-3F05-45A9-9E8B-150C10A5B01B}" dt="2025-09-12T00:59:45.107" v="23467" actId="47"/>
        <pc:sldMkLst>
          <pc:docMk/>
          <pc:sldMk cId="2907130992" sldId="2147481391"/>
        </pc:sldMkLst>
      </pc:sldChg>
      <pc:sldChg chg="modSp new del mod">
        <pc:chgData name="Tsoukalas, Nicole" userId="d103fb7e-c8e0-4b00-94d4-f021c1584d6d" providerId="ADAL" clId="{FF28AE77-3F05-45A9-9E8B-150C10A5B01B}" dt="2025-09-10T18:53:34.937" v="9515" actId="47"/>
        <pc:sldMkLst>
          <pc:docMk/>
          <pc:sldMk cId="2912013992" sldId="2147481392"/>
        </pc:sldMkLst>
      </pc:sldChg>
      <pc:sldChg chg="modSp new mod">
        <pc:chgData name="Tsoukalas, Nicole" userId="d103fb7e-c8e0-4b00-94d4-f021c1584d6d" providerId="ADAL" clId="{FF28AE77-3F05-45A9-9E8B-150C10A5B01B}" dt="2025-09-10T19:22:15.594" v="11523" actId="948"/>
        <pc:sldMkLst>
          <pc:docMk/>
          <pc:sldMk cId="3690014294" sldId="2147481392"/>
        </pc:sldMkLst>
        <pc:spChg chg="mod">
          <ac:chgData name="Tsoukalas, Nicole" userId="d103fb7e-c8e0-4b00-94d4-f021c1584d6d" providerId="ADAL" clId="{FF28AE77-3F05-45A9-9E8B-150C10A5B01B}" dt="2025-09-10T19:22:15.594" v="11523" actId="948"/>
          <ac:spMkLst>
            <pc:docMk/>
            <pc:sldMk cId="3690014294" sldId="2147481392"/>
            <ac:spMk id="2" creationId="{53BE0AFB-6A6B-DE50-8842-58D0E76B842B}"/>
          </ac:spMkLst>
        </pc:spChg>
        <pc:spChg chg="mod">
          <ac:chgData name="Tsoukalas, Nicole" userId="d103fb7e-c8e0-4b00-94d4-f021c1584d6d" providerId="ADAL" clId="{FF28AE77-3F05-45A9-9E8B-150C10A5B01B}" dt="2025-09-10T19:08:26.483" v="9641" actId="34135"/>
          <ac:spMkLst>
            <pc:docMk/>
            <pc:sldMk cId="3690014294" sldId="2147481392"/>
            <ac:spMk id="3" creationId="{929C90BB-D981-3DD3-AE45-ED379F7F19A3}"/>
          </ac:spMkLst>
        </pc:spChg>
      </pc:sldChg>
      <pc:sldChg chg="modSp add mod">
        <pc:chgData name="Tsoukalas, Nicole" userId="d103fb7e-c8e0-4b00-94d4-f021c1584d6d" providerId="ADAL" clId="{FF28AE77-3F05-45A9-9E8B-150C10A5B01B}" dt="2025-09-10T19:22:26.134" v="11524" actId="948"/>
        <pc:sldMkLst>
          <pc:docMk/>
          <pc:sldMk cId="481989880" sldId="2147481393"/>
        </pc:sldMkLst>
        <pc:spChg chg="mod">
          <ac:chgData name="Tsoukalas, Nicole" userId="d103fb7e-c8e0-4b00-94d4-f021c1584d6d" providerId="ADAL" clId="{FF28AE77-3F05-45A9-9E8B-150C10A5B01B}" dt="2025-09-10T19:22:26.134" v="11524" actId="948"/>
          <ac:spMkLst>
            <pc:docMk/>
            <pc:sldMk cId="481989880" sldId="2147481393"/>
            <ac:spMk id="2" creationId="{FFAC2CCB-5F0F-08B3-CD98-EC354AE7DA35}"/>
          </ac:spMkLst>
        </pc:spChg>
        <pc:spChg chg="mod">
          <ac:chgData name="Tsoukalas, Nicole" userId="d103fb7e-c8e0-4b00-94d4-f021c1584d6d" providerId="ADAL" clId="{FF28AE77-3F05-45A9-9E8B-150C10A5B01B}" dt="2025-09-10T19:15:01.183" v="10776" actId="114"/>
          <ac:spMkLst>
            <pc:docMk/>
            <pc:sldMk cId="481989880" sldId="2147481393"/>
            <ac:spMk id="3" creationId="{075A3AC0-9196-912F-808F-7286359C7E8B}"/>
          </ac:spMkLst>
        </pc:spChg>
      </pc:sldChg>
      <pc:sldChg chg="addSp delSp modSp add mod modClrScheme chgLayout">
        <pc:chgData name="Tsoukalas, Nicole" userId="d103fb7e-c8e0-4b00-94d4-f021c1584d6d" providerId="ADAL" clId="{FF28AE77-3F05-45A9-9E8B-150C10A5B01B}" dt="2025-09-12T00:28:01.108" v="20335" actId="34135"/>
        <pc:sldMkLst>
          <pc:docMk/>
          <pc:sldMk cId="1835927185" sldId="2147481394"/>
        </pc:sldMkLst>
        <pc:spChg chg="del mod">
          <ac:chgData name="Tsoukalas, Nicole" userId="d103fb7e-c8e0-4b00-94d4-f021c1584d6d" providerId="ADAL" clId="{FF28AE77-3F05-45A9-9E8B-150C10A5B01B}" dt="2025-09-12T00:27:23.239" v="20328" actId="478"/>
          <ac:spMkLst>
            <pc:docMk/>
            <pc:sldMk cId="1835927185" sldId="2147481394"/>
            <ac:spMk id="2" creationId="{FEEEBF5D-61D7-7428-663E-89C090525FB8}"/>
          </ac:spMkLst>
        </pc:spChg>
        <pc:spChg chg="mod ord">
          <ac:chgData name="Tsoukalas, Nicole" userId="d103fb7e-c8e0-4b00-94d4-f021c1584d6d" providerId="ADAL" clId="{FF28AE77-3F05-45A9-9E8B-150C10A5B01B}" dt="2025-09-12T00:27:28.962" v="20330" actId="700"/>
          <ac:spMkLst>
            <pc:docMk/>
            <pc:sldMk cId="1835927185" sldId="2147481394"/>
            <ac:spMk id="3" creationId="{3F95DE98-7D45-075D-A6CF-5FC00A60F48A}"/>
          </ac:spMkLst>
        </pc:spChg>
        <pc:spChg chg="mod ord">
          <ac:chgData name="Tsoukalas, Nicole" userId="d103fb7e-c8e0-4b00-94d4-f021c1584d6d" providerId="ADAL" clId="{FF28AE77-3F05-45A9-9E8B-150C10A5B01B}" dt="2025-09-12T00:27:28.962" v="20330" actId="700"/>
          <ac:spMkLst>
            <pc:docMk/>
            <pc:sldMk cId="1835927185" sldId="2147481394"/>
            <ac:spMk id="4" creationId="{10CE4DA0-A039-CE37-3B3D-D7C372C0757D}"/>
          </ac:spMkLst>
        </pc:spChg>
        <pc:spChg chg="mod ord">
          <ac:chgData name="Tsoukalas, Nicole" userId="d103fb7e-c8e0-4b00-94d4-f021c1584d6d" providerId="ADAL" clId="{FF28AE77-3F05-45A9-9E8B-150C10A5B01B}" dt="2025-09-12T00:27:28.962" v="20330" actId="700"/>
          <ac:spMkLst>
            <pc:docMk/>
            <pc:sldMk cId="1835927185" sldId="2147481394"/>
            <ac:spMk id="5" creationId="{C69A653D-0055-62B2-5D50-391F1594840E}"/>
          </ac:spMkLst>
        </pc:spChg>
        <pc:spChg chg="mod ord">
          <ac:chgData name="Tsoukalas, Nicole" userId="d103fb7e-c8e0-4b00-94d4-f021c1584d6d" providerId="ADAL" clId="{FF28AE77-3F05-45A9-9E8B-150C10A5B01B}" dt="2025-09-12T00:27:42.279" v="20332" actId="3064"/>
          <ac:spMkLst>
            <pc:docMk/>
            <pc:sldMk cId="1835927185" sldId="2147481394"/>
            <ac:spMk id="8" creationId="{C19BE8EC-03A3-1592-BC54-4F2703824F99}"/>
          </ac:spMkLst>
        </pc:spChg>
        <pc:spChg chg="add del mod">
          <ac:chgData name="Tsoukalas, Nicole" userId="d103fb7e-c8e0-4b00-94d4-f021c1584d6d" providerId="ADAL" clId="{FF28AE77-3F05-45A9-9E8B-150C10A5B01B}" dt="2025-09-12T00:27:24.428" v="20329" actId="478"/>
          <ac:spMkLst>
            <pc:docMk/>
            <pc:sldMk cId="1835927185" sldId="2147481394"/>
            <ac:spMk id="9" creationId="{8C1F1B02-7F30-B9AC-AA56-C601D8B45707}"/>
          </ac:spMkLst>
        </pc:spChg>
        <pc:cxnChg chg="add mod">
          <ac:chgData name="Tsoukalas, Nicole" userId="d103fb7e-c8e0-4b00-94d4-f021c1584d6d" providerId="ADAL" clId="{FF28AE77-3F05-45A9-9E8B-150C10A5B01B}" dt="2025-09-12T00:28:01.108" v="20335" actId="34135"/>
          <ac:cxnSpMkLst>
            <pc:docMk/>
            <pc:sldMk cId="1835927185" sldId="2147481394"/>
            <ac:cxnSpMk id="7" creationId="{DBE29098-3EEA-BC4C-9AA8-170FCCF5EDBF}"/>
          </ac:cxnSpMkLst>
        </pc:cxnChg>
      </pc:sldChg>
      <pc:sldChg chg="addSp delSp modSp add mod modClrScheme chgLayout">
        <pc:chgData name="Tsoukalas, Nicole" userId="d103fb7e-c8e0-4b00-94d4-f021c1584d6d" providerId="ADAL" clId="{FF28AE77-3F05-45A9-9E8B-150C10A5B01B}" dt="2025-09-12T00:28:57.401" v="20364" actId="3064"/>
        <pc:sldMkLst>
          <pc:docMk/>
          <pc:sldMk cId="1347135199" sldId="2147481395"/>
        </pc:sldMkLst>
        <pc:spChg chg="del mod">
          <ac:chgData name="Tsoukalas, Nicole" userId="d103fb7e-c8e0-4b00-94d4-f021c1584d6d" providerId="ADAL" clId="{FF28AE77-3F05-45A9-9E8B-150C10A5B01B}" dt="2025-09-12T00:28:42.089" v="20360" actId="478"/>
          <ac:spMkLst>
            <pc:docMk/>
            <pc:sldMk cId="1347135199" sldId="2147481395"/>
            <ac:spMk id="2" creationId="{36293F56-5955-EF69-E5DC-033107FAC1C1}"/>
          </ac:spMkLst>
        </pc:spChg>
        <pc:spChg chg="mod ord">
          <ac:chgData name="Tsoukalas, Nicole" userId="d103fb7e-c8e0-4b00-94d4-f021c1584d6d" providerId="ADAL" clId="{FF28AE77-3F05-45A9-9E8B-150C10A5B01B}" dt="2025-09-12T00:28:46.513" v="20362" actId="700"/>
          <ac:spMkLst>
            <pc:docMk/>
            <pc:sldMk cId="1347135199" sldId="2147481395"/>
            <ac:spMk id="3" creationId="{F988C9A7-47EB-C857-9B64-463535293436}"/>
          </ac:spMkLst>
        </pc:spChg>
        <pc:spChg chg="mod ord">
          <ac:chgData name="Tsoukalas, Nicole" userId="d103fb7e-c8e0-4b00-94d4-f021c1584d6d" providerId="ADAL" clId="{FF28AE77-3F05-45A9-9E8B-150C10A5B01B}" dt="2025-09-12T00:28:46.513" v="20362" actId="700"/>
          <ac:spMkLst>
            <pc:docMk/>
            <pc:sldMk cId="1347135199" sldId="2147481395"/>
            <ac:spMk id="4" creationId="{1921FF31-73FD-EF16-EF7E-07BA5CA1B4E5}"/>
          </ac:spMkLst>
        </pc:spChg>
        <pc:spChg chg="mod ord">
          <ac:chgData name="Tsoukalas, Nicole" userId="d103fb7e-c8e0-4b00-94d4-f021c1584d6d" providerId="ADAL" clId="{FF28AE77-3F05-45A9-9E8B-150C10A5B01B}" dt="2025-09-12T00:28:46.513" v="20362" actId="700"/>
          <ac:spMkLst>
            <pc:docMk/>
            <pc:sldMk cId="1347135199" sldId="2147481395"/>
            <ac:spMk id="5" creationId="{E4CCC384-8883-A0D2-385B-C37DBE382862}"/>
          </ac:spMkLst>
        </pc:spChg>
        <pc:spChg chg="add del mod">
          <ac:chgData name="Tsoukalas, Nicole" userId="d103fb7e-c8e0-4b00-94d4-f021c1584d6d" providerId="ADAL" clId="{FF28AE77-3F05-45A9-9E8B-150C10A5B01B}" dt="2025-09-12T00:28:43.019" v="20361" actId="478"/>
          <ac:spMkLst>
            <pc:docMk/>
            <pc:sldMk cId="1347135199" sldId="2147481395"/>
            <ac:spMk id="7" creationId="{E04680FB-1FFE-DB93-71D2-1B6FCD47FC1B}"/>
          </ac:spMkLst>
        </pc:spChg>
        <pc:spChg chg="mod ord">
          <ac:chgData name="Tsoukalas, Nicole" userId="d103fb7e-c8e0-4b00-94d4-f021c1584d6d" providerId="ADAL" clId="{FF28AE77-3F05-45A9-9E8B-150C10A5B01B}" dt="2025-09-12T00:28:57.401" v="20364" actId="3064"/>
          <ac:spMkLst>
            <pc:docMk/>
            <pc:sldMk cId="1347135199" sldId="2147481395"/>
            <ac:spMk id="8" creationId="{D918A9D2-73B8-9D9B-4793-846F23AD9C60}"/>
          </ac:spMkLst>
        </pc:spChg>
        <pc:cxnChg chg="del">
          <ac:chgData name="Tsoukalas, Nicole" userId="d103fb7e-c8e0-4b00-94d4-f021c1584d6d" providerId="ADAL" clId="{FF28AE77-3F05-45A9-9E8B-150C10A5B01B}" dt="2025-09-11T23:13:41.256" v="12999" actId="478"/>
          <ac:cxnSpMkLst>
            <pc:docMk/>
            <pc:sldMk cId="1347135199" sldId="2147481395"/>
            <ac:cxnSpMk id="7" creationId="{79702ACB-4C39-EADD-CF58-47A57C5B92D5}"/>
          </ac:cxnSpMkLst>
        </pc:cxnChg>
      </pc:sldChg>
      <pc:sldChg chg="addSp delSp modSp add mod modClrScheme chgLayout">
        <pc:chgData name="Tsoukalas, Nicole" userId="d103fb7e-c8e0-4b00-94d4-f021c1584d6d" providerId="ADAL" clId="{FF28AE77-3F05-45A9-9E8B-150C10A5B01B}" dt="2025-09-12T00:33:17.288" v="20502" actId="948"/>
        <pc:sldMkLst>
          <pc:docMk/>
          <pc:sldMk cId="4285304112" sldId="2147481396"/>
        </pc:sldMkLst>
        <pc:spChg chg="del mod">
          <ac:chgData name="Tsoukalas, Nicole" userId="d103fb7e-c8e0-4b00-94d4-f021c1584d6d" providerId="ADAL" clId="{FF28AE77-3F05-45A9-9E8B-150C10A5B01B}" dt="2025-09-12T00:29:52.181" v="20416" actId="478"/>
          <ac:spMkLst>
            <pc:docMk/>
            <pc:sldMk cId="4285304112" sldId="2147481396"/>
            <ac:spMk id="2" creationId="{F54F57EE-59CF-8530-17DF-E844043C2401}"/>
          </ac:spMkLst>
        </pc:spChg>
        <pc:spChg chg="mod ord">
          <ac:chgData name="Tsoukalas, Nicole" userId="d103fb7e-c8e0-4b00-94d4-f021c1584d6d" providerId="ADAL" clId="{FF28AE77-3F05-45A9-9E8B-150C10A5B01B}" dt="2025-09-12T00:29:57.108" v="20418" actId="700"/>
          <ac:spMkLst>
            <pc:docMk/>
            <pc:sldMk cId="4285304112" sldId="2147481396"/>
            <ac:spMk id="3" creationId="{880D8B3D-B1D0-556F-6E33-BDBFB9122D2F}"/>
          </ac:spMkLst>
        </pc:spChg>
        <pc:spChg chg="mod ord">
          <ac:chgData name="Tsoukalas, Nicole" userId="d103fb7e-c8e0-4b00-94d4-f021c1584d6d" providerId="ADAL" clId="{FF28AE77-3F05-45A9-9E8B-150C10A5B01B}" dt="2025-09-12T00:29:57.108" v="20418" actId="700"/>
          <ac:spMkLst>
            <pc:docMk/>
            <pc:sldMk cId="4285304112" sldId="2147481396"/>
            <ac:spMk id="4" creationId="{422241B9-8FF0-BE40-6815-470FC8A43BD8}"/>
          </ac:spMkLst>
        </pc:spChg>
        <pc:spChg chg="mod ord">
          <ac:chgData name="Tsoukalas, Nicole" userId="d103fb7e-c8e0-4b00-94d4-f021c1584d6d" providerId="ADAL" clId="{FF28AE77-3F05-45A9-9E8B-150C10A5B01B}" dt="2025-09-12T00:29:57.108" v="20418" actId="700"/>
          <ac:spMkLst>
            <pc:docMk/>
            <pc:sldMk cId="4285304112" sldId="2147481396"/>
            <ac:spMk id="5" creationId="{4F249B41-D538-A599-D68F-77182312E571}"/>
          </ac:spMkLst>
        </pc:spChg>
        <pc:spChg chg="add del mod">
          <ac:chgData name="Tsoukalas, Nicole" userId="d103fb7e-c8e0-4b00-94d4-f021c1584d6d" providerId="ADAL" clId="{FF28AE77-3F05-45A9-9E8B-150C10A5B01B}" dt="2025-09-12T00:29:53.187" v="20417" actId="478"/>
          <ac:spMkLst>
            <pc:docMk/>
            <pc:sldMk cId="4285304112" sldId="2147481396"/>
            <ac:spMk id="7" creationId="{D5F4FB4D-22ED-8F67-D381-366BC60B8C0C}"/>
          </ac:spMkLst>
        </pc:spChg>
        <pc:spChg chg="mod ord">
          <ac:chgData name="Tsoukalas, Nicole" userId="d103fb7e-c8e0-4b00-94d4-f021c1584d6d" providerId="ADAL" clId="{FF28AE77-3F05-45A9-9E8B-150C10A5B01B}" dt="2025-09-12T00:33:17.288" v="20502" actId="948"/>
          <ac:spMkLst>
            <pc:docMk/>
            <pc:sldMk cId="4285304112" sldId="2147481396"/>
            <ac:spMk id="8" creationId="{0CD7A5D9-FCB5-D4E6-DC5C-7925C129AEC6}"/>
          </ac:spMkLst>
        </pc:spChg>
      </pc:sldChg>
      <pc:sldChg chg="addSp delSp modSp add mod modClrScheme chgLayout">
        <pc:chgData name="Tsoukalas, Nicole" userId="d103fb7e-c8e0-4b00-94d4-f021c1584d6d" providerId="ADAL" clId="{FF28AE77-3F05-45A9-9E8B-150C10A5B01B}" dt="2025-09-12T00:30:58.230" v="20455" actId="3064"/>
        <pc:sldMkLst>
          <pc:docMk/>
          <pc:sldMk cId="4061729813" sldId="2147481397"/>
        </pc:sldMkLst>
        <pc:spChg chg="del mod">
          <ac:chgData name="Tsoukalas, Nicole" userId="d103fb7e-c8e0-4b00-94d4-f021c1584d6d" providerId="ADAL" clId="{FF28AE77-3F05-45A9-9E8B-150C10A5B01B}" dt="2025-09-12T00:30:33.991" v="20450" actId="478"/>
          <ac:spMkLst>
            <pc:docMk/>
            <pc:sldMk cId="4061729813" sldId="2147481397"/>
            <ac:spMk id="2" creationId="{678E3174-8B67-21B6-C05B-7423A990FEC8}"/>
          </ac:spMkLst>
        </pc:spChg>
        <pc:spChg chg="mod ord">
          <ac:chgData name="Tsoukalas, Nicole" userId="d103fb7e-c8e0-4b00-94d4-f021c1584d6d" providerId="ADAL" clId="{FF28AE77-3F05-45A9-9E8B-150C10A5B01B}" dt="2025-09-12T00:30:38.434" v="20452" actId="700"/>
          <ac:spMkLst>
            <pc:docMk/>
            <pc:sldMk cId="4061729813" sldId="2147481397"/>
            <ac:spMk id="3" creationId="{74A7F725-9EA4-ADCC-D4C1-D44A98F536E8}"/>
          </ac:spMkLst>
        </pc:spChg>
        <pc:spChg chg="mod ord">
          <ac:chgData name="Tsoukalas, Nicole" userId="d103fb7e-c8e0-4b00-94d4-f021c1584d6d" providerId="ADAL" clId="{FF28AE77-3F05-45A9-9E8B-150C10A5B01B}" dt="2025-09-12T00:30:38.434" v="20452" actId="700"/>
          <ac:spMkLst>
            <pc:docMk/>
            <pc:sldMk cId="4061729813" sldId="2147481397"/>
            <ac:spMk id="4" creationId="{3537A5DE-D15D-7956-01BC-4E5EDBDABDC7}"/>
          </ac:spMkLst>
        </pc:spChg>
        <pc:spChg chg="mod ord">
          <ac:chgData name="Tsoukalas, Nicole" userId="d103fb7e-c8e0-4b00-94d4-f021c1584d6d" providerId="ADAL" clId="{FF28AE77-3F05-45A9-9E8B-150C10A5B01B}" dt="2025-09-12T00:30:38.434" v="20452" actId="700"/>
          <ac:spMkLst>
            <pc:docMk/>
            <pc:sldMk cId="4061729813" sldId="2147481397"/>
            <ac:spMk id="5" creationId="{26825087-7E66-0294-AA0A-0241B017B4BD}"/>
          </ac:spMkLst>
        </pc:spChg>
        <pc:spChg chg="add del mod">
          <ac:chgData name="Tsoukalas, Nicole" userId="d103fb7e-c8e0-4b00-94d4-f021c1584d6d" providerId="ADAL" clId="{FF28AE77-3F05-45A9-9E8B-150C10A5B01B}" dt="2025-09-12T00:30:34.799" v="20451" actId="478"/>
          <ac:spMkLst>
            <pc:docMk/>
            <pc:sldMk cId="4061729813" sldId="2147481397"/>
            <ac:spMk id="7" creationId="{860425E0-F924-C189-0326-D24EE3F2F338}"/>
          </ac:spMkLst>
        </pc:spChg>
        <pc:spChg chg="mod ord">
          <ac:chgData name="Tsoukalas, Nicole" userId="d103fb7e-c8e0-4b00-94d4-f021c1584d6d" providerId="ADAL" clId="{FF28AE77-3F05-45A9-9E8B-150C10A5B01B}" dt="2025-09-12T00:30:58.230" v="20455" actId="3064"/>
          <ac:spMkLst>
            <pc:docMk/>
            <pc:sldMk cId="4061729813" sldId="2147481397"/>
            <ac:spMk id="8" creationId="{FCD84E8C-DA35-2464-9B8B-B400ED81450E}"/>
          </ac:spMkLst>
        </pc:spChg>
      </pc:sldChg>
      <pc:sldChg chg="addSp modSp new mod">
        <pc:chgData name="Tsoukalas, Nicole" userId="d103fb7e-c8e0-4b00-94d4-f021c1584d6d" providerId="ADAL" clId="{FF28AE77-3F05-45A9-9E8B-150C10A5B01B}" dt="2025-09-12T00:29:32.338" v="20382" actId="20577"/>
        <pc:sldMkLst>
          <pc:docMk/>
          <pc:sldMk cId="3190926488" sldId="2147481398"/>
        </pc:sldMkLst>
        <pc:spChg chg="mod">
          <ac:chgData name="Tsoukalas, Nicole" userId="d103fb7e-c8e0-4b00-94d4-f021c1584d6d" providerId="ADAL" clId="{FF28AE77-3F05-45A9-9E8B-150C10A5B01B}" dt="2025-09-12T00:14:44.294" v="18836" actId="20577"/>
          <ac:spMkLst>
            <pc:docMk/>
            <pc:sldMk cId="3190926488" sldId="2147481398"/>
            <ac:spMk id="2" creationId="{5A12A45D-942C-EA5E-AF15-F03CDDE80574}"/>
          </ac:spMkLst>
        </pc:spChg>
        <pc:spChg chg="mod">
          <ac:chgData name="Tsoukalas, Nicole" userId="d103fb7e-c8e0-4b00-94d4-f021c1584d6d" providerId="ADAL" clId="{FF28AE77-3F05-45A9-9E8B-150C10A5B01B}" dt="2025-09-12T00:29:32.338" v="20382" actId="20577"/>
          <ac:spMkLst>
            <pc:docMk/>
            <pc:sldMk cId="3190926488" sldId="2147481398"/>
            <ac:spMk id="3" creationId="{CD480641-F198-97D2-A55D-FA8B5B3914FD}"/>
          </ac:spMkLst>
        </pc:spChg>
        <pc:cxnChg chg="add mod">
          <ac:chgData name="Tsoukalas, Nicole" userId="d103fb7e-c8e0-4b00-94d4-f021c1584d6d" providerId="ADAL" clId="{FF28AE77-3F05-45A9-9E8B-150C10A5B01B}" dt="2025-09-11T23:33:44.458" v="15083" actId="34135"/>
          <ac:cxnSpMkLst>
            <pc:docMk/>
            <pc:sldMk cId="3190926488" sldId="2147481398"/>
            <ac:cxnSpMk id="7" creationId="{0BFEA080-E26E-8E5A-0DEB-7A942CF16654}"/>
          </ac:cxnSpMkLst>
        </pc:cxnChg>
        <pc:cxnChg chg="add mod">
          <ac:chgData name="Tsoukalas, Nicole" userId="d103fb7e-c8e0-4b00-94d4-f021c1584d6d" providerId="ADAL" clId="{FF28AE77-3F05-45A9-9E8B-150C10A5B01B}" dt="2025-09-11T23:33:42.232" v="15082" actId="34135"/>
          <ac:cxnSpMkLst>
            <pc:docMk/>
            <pc:sldMk cId="3190926488" sldId="2147481398"/>
            <ac:cxnSpMk id="8" creationId="{293ABE6E-1E2C-FBE1-8320-B5C6EE1122E5}"/>
          </ac:cxnSpMkLst>
        </pc:cxnChg>
      </pc:sldChg>
      <pc:sldChg chg="modSp new add del mod ord">
        <pc:chgData name="Tsoukalas, Nicole" userId="d103fb7e-c8e0-4b00-94d4-f021c1584d6d" providerId="ADAL" clId="{FF28AE77-3F05-45A9-9E8B-150C10A5B01B}" dt="2025-09-12T00:20:31.014" v="19766" actId="47"/>
        <pc:sldMkLst>
          <pc:docMk/>
          <pc:sldMk cId="2157268912" sldId="2147481399"/>
        </pc:sldMkLst>
        <pc:spChg chg="mod">
          <ac:chgData name="Tsoukalas, Nicole" userId="d103fb7e-c8e0-4b00-94d4-f021c1584d6d" providerId="ADAL" clId="{FF28AE77-3F05-45A9-9E8B-150C10A5B01B}" dt="2025-09-11T23:47:06.977" v="16044" actId="207"/>
          <ac:spMkLst>
            <pc:docMk/>
            <pc:sldMk cId="2157268912" sldId="2147481399"/>
            <ac:spMk id="2" creationId="{536F4A30-81AA-A510-6CBB-60044F96DDB8}"/>
          </ac:spMkLst>
        </pc:spChg>
        <pc:spChg chg="mod">
          <ac:chgData name="Tsoukalas, Nicole" userId="d103fb7e-c8e0-4b00-94d4-f021c1584d6d" providerId="ADAL" clId="{FF28AE77-3F05-45A9-9E8B-150C10A5B01B}" dt="2025-09-11T23:38:46.738" v="15708" actId="34135"/>
          <ac:spMkLst>
            <pc:docMk/>
            <pc:sldMk cId="2157268912" sldId="2147481399"/>
            <ac:spMk id="3" creationId="{5858B7E2-9AFB-AC81-4542-2CA539EAF504}"/>
          </ac:spMkLst>
        </pc:spChg>
      </pc:sldChg>
      <pc:sldChg chg="modSp new mod">
        <pc:chgData name="Tsoukalas, Nicole" userId="d103fb7e-c8e0-4b00-94d4-f021c1584d6d" providerId="ADAL" clId="{FF28AE77-3F05-45A9-9E8B-150C10A5B01B}" dt="2025-09-12T00:00:57.250" v="16804" actId="207"/>
        <pc:sldMkLst>
          <pc:docMk/>
          <pc:sldMk cId="4052531537" sldId="2147481400"/>
        </pc:sldMkLst>
        <pc:spChg chg="mod">
          <ac:chgData name="Tsoukalas, Nicole" userId="d103fb7e-c8e0-4b00-94d4-f021c1584d6d" providerId="ADAL" clId="{FF28AE77-3F05-45A9-9E8B-150C10A5B01B}" dt="2025-09-12T00:00:57.250" v="16804" actId="207"/>
          <ac:spMkLst>
            <pc:docMk/>
            <pc:sldMk cId="4052531537" sldId="2147481400"/>
            <ac:spMk id="2" creationId="{3B637AB4-8E96-E50A-B035-C0F6297EEA45}"/>
          </ac:spMkLst>
        </pc:spChg>
        <pc:spChg chg="mod">
          <ac:chgData name="Tsoukalas, Nicole" userId="d103fb7e-c8e0-4b00-94d4-f021c1584d6d" providerId="ADAL" clId="{FF28AE77-3F05-45A9-9E8B-150C10A5B01B}" dt="2025-09-11T23:57:22.219" v="16148" actId="34135"/>
          <ac:spMkLst>
            <pc:docMk/>
            <pc:sldMk cId="4052531537" sldId="2147481400"/>
            <ac:spMk id="3" creationId="{B8803184-9E68-28DA-9CE6-558742117F84}"/>
          </ac:spMkLst>
        </pc:spChg>
      </pc:sldChg>
      <pc:sldChg chg="add del">
        <pc:chgData name="Tsoukalas, Nicole" userId="d103fb7e-c8e0-4b00-94d4-f021c1584d6d" providerId="ADAL" clId="{FF28AE77-3F05-45A9-9E8B-150C10A5B01B}" dt="2025-09-12T00:02:07.495" v="16806" actId="2890"/>
        <pc:sldMkLst>
          <pc:docMk/>
          <pc:sldMk cId="1625165543" sldId="2147481401"/>
        </pc:sldMkLst>
      </pc:sldChg>
      <pc:sldChg chg="modSp new mod">
        <pc:chgData name="Tsoukalas, Nicole" userId="d103fb7e-c8e0-4b00-94d4-f021c1584d6d" providerId="ADAL" clId="{FF28AE77-3F05-45A9-9E8B-150C10A5B01B}" dt="2025-09-12T00:03:47.126" v="17176" actId="948"/>
        <pc:sldMkLst>
          <pc:docMk/>
          <pc:sldMk cId="4080004448" sldId="2147481401"/>
        </pc:sldMkLst>
        <pc:spChg chg="mod">
          <ac:chgData name="Tsoukalas, Nicole" userId="d103fb7e-c8e0-4b00-94d4-f021c1584d6d" providerId="ADAL" clId="{FF28AE77-3F05-45A9-9E8B-150C10A5B01B}" dt="2025-09-12T00:03:47.126" v="17176" actId="948"/>
          <ac:spMkLst>
            <pc:docMk/>
            <pc:sldMk cId="4080004448" sldId="2147481401"/>
            <ac:spMk id="2" creationId="{D28D637E-03B5-2D48-1246-611A779784D7}"/>
          </ac:spMkLst>
        </pc:spChg>
        <pc:spChg chg="mod">
          <ac:chgData name="Tsoukalas, Nicole" userId="d103fb7e-c8e0-4b00-94d4-f021c1584d6d" providerId="ADAL" clId="{FF28AE77-3F05-45A9-9E8B-150C10A5B01B}" dt="2025-09-12T00:02:26.046" v="16848" actId="242"/>
          <ac:spMkLst>
            <pc:docMk/>
            <pc:sldMk cId="4080004448" sldId="2147481401"/>
            <ac:spMk id="3" creationId="{CBF95A06-AC46-DAC8-BFCB-476E9362A7B7}"/>
          </ac:spMkLst>
        </pc:spChg>
      </pc:sldChg>
      <pc:sldChg chg="modSp new mod">
        <pc:chgData name="Tsoukalas, Nicole" userId="d103fb7e-c8e0-4b00-94d4-f021c1584d6d" providerId="ADAL" clId="{FF28AE77-3F05-45A9-9E8B-150C10A5B01B}" dt="2025-09-12T00:06:42.280" v="17709" actId="34135"/>
        <pc:sldMkLst>
          <pc:docMk/>
          <pc:sldMk cId="2096233031" sldId="2147481402"/>
        </pc:sldMkLst>
        <pc:spChg chg="mod">
          <ac:chgData name="Tsoukalas, Nicole" userId="d103fb7e-c8e0-4b00-94d4-f021c1584d6d" providerId="ADAL" clId="{FF28AE77-3F05-45A9-9E8B-150C10A5B01B}" dt="2025-09-12T00:06:42.280" v="17709" actId="34135"/>
          <ac:spMkLst>
            <pc:docMk/>
            <pc:sldMk cId="2096233031" sldId="2147481402"/>
            <ac:spMk id="2" creationId="{34BC1181-5753-F34A-6B92-E8E9AA392219}"/>
          </ac:spMkLst>
        </pc:spChg>
        <pc:spChg chg="mod">
          <ac:chgData name="Tsoukalas, Nicole" userId="d103fb7e-c8e0-4b00-94d4-f021c1584d6d" providerId="ADAL" clId="{FF28AE77-3F05-45A9-9E8B-150C10A5B01B}" dt="2025-09-12T00:04:35.879" v="17208" actId="34135"/>
          <ac:spMkLst>
            <pc:docMk/>
            <pc:sldMk cId="2096233031" sldId="2147481402"/>
            <ac:spMk id="3" creationId="{DFC757C5-A29B-339B-8551-2C6932E88854}"/>
          </ac:spMkLst>
        </pc:spChg>
      </pc:sldChg>
      <pc:sldChg chg="modSp new mod">
        <pc:chgData name="Tsoukalas, Nicole" userId="d103fb7e-c8e0-4b00-94d4-f021c1584d6d" providerId="ADAL" clId="{FF28AE77-3F05-45A9-9E8B-150C10A5B01B}" dt="2025-09-12T00:08:28.015" v="17997" actId="948"/>
        <pc:sldMkLst>
          <pc:docMk/>
          <pc:sldMk cId="408247757" sldId="2147481403"/>
        </pc:sldMkLst>
        <pc:spChg chg="mod">
          <ac:chgData name="Tsoukalas, Nicole" userId="d103fb7e-c8e0-4b00-94d4-f021c1584d6d" providerId="ADAL" clId="{FF28AE77-3F05-45A9-9E8B-150C10A5B01B}" dt="2025-09-12T00:08:28.015" v="17997" actId="948"/>
          <ac:spMkLst>
            <pc:docMk/>
            <pc:sldMk cId="408247757" sldId="2147481403"/>
            <ac:spMk id="2" creationId="{CB175A2F-1FF7-0BD9-826E-FF98D889FD17}"/>
          </ac:spMkLst>
        </pc:spChg>
        <pc:spChg chg="mod">
          <ac:chgData name="Tsoukalas, Nicole" userId="d103fb7e-c8e0-4b00-94d4-f021c1584d6d" providerId="ADAL" clId="{FF28AE77-3F05-45A9-9E8B-150C10A5B01B}" dt="2025-09-12T00:07:30.829" v="17727" actId="34135"/>
          <ac:spMkLst>
            <pc:docMk/>
            <pc:sldMk cId="408247757" sldId="2147481403"/>
            <ac:spMk id="3" creationId="{D5C1305F-57A2-15D8-4435-AC882713D6D1}"/>
          </ac:spMkLst>
        </pc:spChg>
      </pc:sldChg>
      <pc:sldChg chg="modSp new mod">
        <pc:chgData name="Tsoukalas, Nicole" userId="d103fb7e-c8e0-4b00-94d4-f021c1584d6d" providerId="ADAL" clId="{FF28AE77-3F05-45A9-9E8B-150C10A5B01B}" dt="2025-09-12T00:10:16.593" v="18229" actId="948"/>
        <pc:sldMkLst>
          <pc:docMk/>
          <pc:sldMk cId="3041364063" sldId="2147481404"/>
        </pc:sldMkLst>
        <pc:spChg chg="mod">
          <ac:chgData name="Tsoukalas, Nicole" userId="d103fb7e-c8e0-4b00-94d4-f021c1584d6d" providerId="ADAL" clId="{FF28AE77-3F05-45A9-9E8B-150C10A5B01B}" dt="2025-09-12T00:10:16.593" v="18229" actId="948"/>
          <ac:spMkLst>
            <pc:docMk/>
            <pc:sldMk cId="3041364063" sldId="2147481404"/>
            <ac:spMk id="2" creationId="{E4353846-3E5B-FC9E-BD92-E2EC38925963}"/>
          </ac:spMkLst>
        </pc:spChg>
        <pc:spChg chg="mod">
          <ac:chgData name="Tsoukalas, Nicole" userId="d103fb7e-c8e0-4b00-94d4-f021c1584d6d" providerId="ADAL" clId="{FF28AE77-3F05-45A9-9E8B-150C10A5B01B}" dt="2025-09-12T00:09:28.552" v="18019" actId="34135"/>
          <ac:spMkLst>
            <pc:docMk/>
            <pc:sldMk cId="3041364063" sldId="2147481404"/>
            <ac:spMk id="3" creationId="{00EB5BFE-82F4-E919-E0AA-7745EB21909B}"/>
          </ac:spMkLst>
        </pc:spChg>
      </pc:sldChg>
      <pc:sldChg chg="modSp new mod">
        <pc:chgData name="Tsoukalas, Nicole" userId="d103fb7e-c8e0-4b00-94d4-f021c1584d6d" providerId="ADAL" clId="{FF28AE77-3F05-45A9-9E8B-150C10A5B01B}" dt="2025-09-12T00:13:11.959" v="18710" actId="34135"/>
        <pc:sldMkLst>
          <pc:docMk/>
          <pc:sldMk cId="2932638041" sldId="2147481405"/>
        </pc:sldMkLst>
        <pc:spChg chg="mod">
          <ac:chgData name="Tsoukalas, Nicole" userId="d103fb7e-c8e0-4b00-94d4-f021c1584d6d" providerId="ADAL" clId="{FF28AE77-3F05-45A9-9E8B-150C10A5B01B}" dt="2025-09-12T00:13:11.959" v="18710" actId="34135"/>
          <ac:spMkLst>
            <pc:docMk/>
            <pc:sldMk cId="2932638041" sldId="2147481405"/>
            <ac:spMk id="2" creationId="{0715F967-F935-4ACA-878E-A163B8E3E4CE}"/>
          </ac:spMkLst>
        </pc:spChg>
        <pc:spChg chg="mod">
          <ac:chgData name="Tsoukalas, Nicole" userId="d103fb7e-c8e0-4b00-94d4-f021c1584d6d" providerId="ADAL" clId="{FF28AE77-3F05-45A9-9E8B-150C10A5B01B}" dt="2025-09-12T00:10:49.090" v="18258" actId="34135"/>
          <ac:spMkLst>
            <pc:docMk/>
            <pc:sldMk cId="2932638041" sldId="2147481405"/>
            <ac:spMk id="3" creationId="{291F050E-32C2-2B7B-A43D-0EB6C63A4F46}"/>
          </ac:spMkLst>
        </pc:spChg>
      </pc:sldChg>
      <pc:sldChg chg="modSp new mod">
        <pc:chgData name="Tsoukalas, Nicole" userId="d103fb7e-c8e0-4b00-94d4-f021c1584d6d" providerId="ADAL" clId="{FF28AE77-3F05-45A9-9E8B-150C10A5B01B}" dt="2025-09-12T00:16:53.021" v="19195" actId="34135"/>
        <pc:sldMkLst>
          <pc:docMk/>
          <pc:sldMk cId="2206880648" sldId="2147481406"/>
        </pc:sldMkLst>
        <pc:spChg chg="mod">
          <ac:chgData name="Tsoukalas, Nicole" userId="d103fb7e-c8e0-4b00-94d4-f021c1584d6d" providerId="ADAL" clId="{FF28AE77-3F05-45A9-9E8B-150C10A5B01B}" dt="2025-09-12T00:16:53.021" v="19195" actId="34135"/>
          <ac:spMkLst>
            <pc:docMk/>
            <pc:sldMk cId="2206880648" sldId="2147481406"/>
            <ac:spMk id="2" creationId="{322160AA-0C32-4521-2982-C64823643ABB}"/>
          </ac:spMkLst>
        </pc:spChg>
        <pc:spChg chg="mod">
          <ac:chgData name="Tsoukalas, Nicole" userId="d103fb7e-c8e0-4b00-94d4-f021c1584d6d" providerId="ADAL" clId="{FF28AE77-3F05-45A9-9E8B-150C10A5B01B}" dt="2025-09-12T00:15:04.836" v="18867" actId="34135"/>
          <ac:spMkLst>
            <pc:docMk/>
            <pc:sldMk cId="2206880648" sldId="2147481406"/>
            <ac:spMk id="3" creationId="{C29DA0DB-BFEC-73BF-28E6-73DBBFDB87E3}"/>
          </ac:spMkLst>
        </pc:spChg>
      </pc:sldChg>
      <pc:sldChg chg="modSp new mod">
        <pc:chgData name="Tsoukalas, Nicole" userId="d103fb7e-c8e0-4b00-94d4-f021c1584d6d" providerId="ADAL" clId="{FF28AE77-3F05-45A9-9E8B-150C10A5B01B}" dt="2025-09-12T00:19:54.912" v="19761" actId="34135"/>
        <pc:sldMkLst>
          <pc:docMk/>
          <pc:sldMk cId="2394615231" sldId="2147481407"/>
        </pc:sldMkLst>
        <pc:spChg chg="mod">
          <ac:chgData name="Tsoukalas, Nicole" userId="d103fb7e-c8e0-4b00-94d4-f021c1584d6d" providerId="ADAL" clId="{FF28AE77-3F05-45A9-9E8B-150C10A5B01B}" dt="2025-09-12T00:19:54.912" v="19761" actId="34135"/>
          <ac:spMkLst>
            <pc:docMk/>
            <pc:sldMk cId="2394615231" sldId="2147481407"/>
            <ac:spMk id="2" creationId="{67460D9E-3226-D1DE-276D-C7CEBE22582F}"/>
          </ac:spMkLst>
        </pc:spChg>
        <pc:spChg chg="mod">
          <ac:chgData name="Tsoukalas, Nicole" userId="d103fb7e-c8e0-4b00-94d4-f021c1584d6d" providerId="ADAL" clId="{FF28AE77-3F05-45A9-9E8B-150C10A5B01B}" dt="2025-09-12T00:17:32.364" v="19225" actId="34135"/>
          <ac:spMkLst>
            <pc:docMk/>
            <pc:sldMk cId="2394615231" sldId="2147481407"/>
            <ac:spMk id="3" creationId="{762E864F-33FB-984D-0C0A-D2F20DBCBC00}"/>
          </ac:spMkLst>
        </pc:spChg>
      </pc:sldChg>
      <pc:sldChg chg="modSp new mod">
        <pc:chgData name="Tsoukalas, Nicole" userId="d103fb7e-c8e0-4b00-94d4-f021c1584d6d" providerId="ADAL" clId="{FF28AE77-3F05-45A9-9E8B-150C10A5B01B}" dt="2025-09-12T00:23:01.220" v="20151" actId="12"/>
        <pc:sldMkLst>
          <pc:docMk/>
          <pc:sldMk cId="2628284588" sldId="2147481408"/>
        </pc:sldMkLst>
        <pc:spChg chg="mod">
          <ac:chgData name="Tsoukalas, Nicole" userId="d103fb7e-c8e0-4b00-94d4-f021c1584d6d" providerId="ADAL" clId="{FF28AE77-3F05-45A9-9E8B-150C10A5B01B}" dt="2025-09-12T00:23:01.220" v="20151" actId="12"/>
          <ac:spMkLst>
            <pc:docMk/>
            <pc:sldMk cId="2628284588" sldId="2147481408"/>
            <ac:spMk id="2" creationId="{03E92698-47CB-AC90-5976-E468296839A8}"/>
          </ac:spMkLst>
        </pc:spChg>
        <pc:spChg chg="mod">
          <ac:chgData name="Tsoukalas, Nicole" userId="d103fb7e-c8e0-4b00-94d4-f021c1584d6d" providerId="ADAL" clId="{FF28AE77-3F05-45A9-9E8B-150C10A5B01B}" dt="2025-09-12T00:20:49.692" v="19782" actId="34135"/>
          <ac:spMkLst>
            <pc:docMk/>
            <pc:sldMk cId="2628284588" sldId="2147481408"/>
            <ac:spMk id="3" creationId="{9E80C95D-B373-3B23-180C-56904A5140CC}"/>
          </ac:spMkLst>
        </pc:spChg>
      </pc:sldChg>
      <pc:sldChg chg="modSp new mod">
        <pc:chgData name="Tsoukalas, Nicole" userId="d103fb7e-c8e0-4b00-94d4-f021c1584d6d" providerId="ADAL" clId="{FF28AE77-3F05-45A9-9E8B-150C10A5B01B}" dt="2025-09-12T00:38:16.606" v="20660" actId="34135"/>
        <pc:sldMkLst>
          <pc:docMk/>
          <pc:sldMk cId="1338926212" sldId="2147481409"/>
        </pc:sldMkLst>
        <pc:spChg chg="mod">
          <ac:chgData name="Tsoukalas, Nicole" userId="d103fb7e-c8e0-4b00-94d4-f021c1584d6d" providerId="ADAL" clId="{FF28AE77-3F05-45A9-9E8B-150C10A5B01B}" dt="2025-09-12T00:38:16.606" v="20660" actId="34135"/>
          <ac:spMkLst>
            <pc:docMk/>
            <pc:sldMk cId="1338926212" sldId="2147481409"/>
            <ac:spMk id="4" creationId="{CD17E80A-F96A-AF88-2A0F-BB6C09F2A6F3}"/>
          </ac:spMkLst>
        </pc:spChg>
      </pc:sldChg>
      <pc:sldChg chg="addSp delSp modSp new mod">
        <pc:chgData name="Tsoukalas, Nicole" userId="d103fb7e-c8e0-4b00-94d4-f021c1584d6d" providerId="ADAL" clId="{FF28AE77-3F05-45A9-9E8B-150C10A5B01B}" dt="2025-09-12T00:58:39.193" v="23459" actId="34135"/>
        <pc:sldMkLst>
          <pc:docMk/>
          <pc:sldMk cId="4224995446" sldId="2147481410"/>
        </pc:sldMkLst>
        <pc:spChg chg="del">
          <ac:chgData name="Tsoukalas, Nicole" userId="d103fb7e-c8e0-4b00-94d4-f021c1584d6d" providerId="ADAL" clId="{FF28AE77-3F05-45A9-9E8B-150C10A5B01B}" dt="2025-09-12T00:38:36.270" v="20662" actId="478"/>
          <ac:spMkLst>
            <pc:docMk/>
            <pc:sldMk cId="4224995446" sldId="2147481410"/>
            <ac:spMk id="4" creationId="{F41B2E2E-095F-B5C7-37C8-06E20A466E80}"/>
          </ac:spMkLst>
        </pc:spChg>
        <pc:graphicFrameChg chg="add del mod modGraphic">
          <ac:chgData name="Tsoukalas, Nicole" userId="d103fb7e-c8e0-4b00-94d4-f021c1584d6d" providerId="ADAL" clId="{FF28AE77-3F05-45A9-9E8B-150C10A5B01B}" dt="2025-09-12T00:39:42.514" v="20710" actId="478"/>
          <ac:graphicFrameMkLst>
            <pc:docMk/>
            <pc:sldMk cId="4224995446" sldId="2147481410"/>
            <ac:graphicFrameMk id="5" creationId="{26C00143-3CDB-FFD9-1977-37575B1B4FF4}"/>
          </ac:graphicFrameMkLst>
        </pc:graphicFrameChg>
        <pc:graphicFrameChg chg="add mod modGraphic">
          <ac:chgData name="Tsoukalas, Nicole" userId="d103fb7e-c8e0-4b00-94d4-f021c1584d6d" providerId="ADAL" clId="{FF28AE77-3F05-45A9-9E8B-150C10A5B01B}" dt="2025-09-12T00:58:39.193" v="23459" actId="34135"/>
          <ac:graphicFrameMkLst>
            <pc:docMk/>
            <pc:sldMk cId="4224995446" sldId="2147481410"/>
            <ac:graphicFrameMk id="6" creationId="{0B5164F2-9E06-9609-8899-139B6D51AB2E}"/>
          </ac:graphicFrameMkLst>
        </pc:graphicFrameChg>
      </pc:sldChg>
      <pc:sldChg chg="modSp add mod">
        <pc:chgData name="Tsoukalas, Nicole" userId="d103fb7e-c8e0-4b00-94d4-f021c1584d6d" providerId="ADAL" clId="{FF28AE77-3F05-45A9-9E8B-150C10A5B01B}" dt="2025-09-12T01:27:52.906" v="25899" actId="6549"/>
        <pc:sldMkLst>
          <pc:docMk/>
          <pc:sldMk cId="3020485079" sldId="2147481411"/>
        </pc:sldMkLst>
        <pc:spChg chg="mod">
          <ac:chgData name="Tsoukalas, Nicole" userId="d103fb7e-c8e0-4b00-94d4-f021c1584d6d" providerId="ADAL" clId="{FF28AE77-3F05-45A9-9E8B-150C10A5B01B}" dt="2025-09-12T01:27:52.906" v="25899" actId="6549"/>
          <ac:spMkLst>
            <pc:docMk/>
            <pc:sldMk cId="3020485079" sldId="2147481411"/>
            <ac:spMk id="2" creationId="{B8D74846-1C39-B4B1-8018-7A0B3711F989}"/>
          </ac:spMkLst>
        </pc:spChg>
        <pc:spChg chg="mod">
          <ac:chgData name="Tsoukalas, Nicole" userId="d103fb7e-c8e0-4b00-94d4-f021c1584d6d" providerId="ADAL" clId="{FF28AE77-3F05-45A9-9E8B-150C10A5B01B}" dt="2025-09-12T01:24:18.803" v="25066" actId="114"/>
          <ac:spMkLst>
            <pc:docMk/>
            <pc:sldMk cId="3020485079" sldId="2147481411"/>
            <ac:spMk id="3" creationId="{D3AE4FE8-EEC3-9D51-EA5F-ABE9EA285705}"/>
          </ac:spMkLst>
        </pc:spChg>
      </pc:sldChg>
      <pc:sldChg chg="modSp new mod">
        <pc:chgData name="Tsoukalas, Nicole" userId="d103fb7e-c8e0-4b00-94d4-f021c1584d6d" providerId="ADAL" clId="{FF28AE77-3F05-45A9-9E8B-150C10A5B01B}" dt="2025-09-12T01:30:15.156" v="25925" actId="1076"/>
        <pc:sldMkLst>
          <pc:docMk/>
          <pc:sldMk cId="30810077" sldId="2147481412"/>
        </pc:sldMkLst>
        <pc:spChg chg="mod">
          <ac:chgData name="Tsoukalas, Nicole" userId="d103fb7e-c8e0-4b00-94d4-f021c1584d6d" providerId="ADAL" clId="{FF28AE77-3F05-45A9-9E8B-150C10A5B01B}" dt="2025-09-12T01:30:15.156" v="25925" actId="1076"/>
          <ac:spMkLst>
            <pc:docMk/>
            <pc:sldMk cId="30810077" sldId="2147481412"/>
            <ac:spMk id="4" creationId="{340D221D-C108-37E2-80E2-61E75F176E97}"/>
          </ac:spMkLst>
        </pc:spChg>
      </pc:sldChg>
      <pc:sldChg chg="addSp modSp new mod">
        <pc:chgData name="Tsoukalas, Nicole" userId="d103fb7e-c8e0-4b00-94d4-f021c1584d6d" providerId="ADAL" clId="{FF28AE77-3F05-45A9-9E8B-150C10A5B01B}" dt="2025-09-12T01:33:05.065" v="26095" actId="3064"/>
        <pc:sldMkLst>
          <pc:docMk/>
          <pc:sldMk cId="4039467737" sldId="2147481413"/>
        </pc:sldMkLst>
        <pc:spChg chg="mod">
          <ac:chgData name="Tsoukalas, Nicole" userId="d103fb7e-c8e0-4b00-94d4-f021c1584d6d" providerId="ADAL" clId="{FF28AE77-3F05-45A9-9E8B-150C10A5B01B}" dt="2025-09-12T01:33:05.065" v="26095" actId="3064"/>
          <ac:spMkLst>
            <pc:docMk/>
            <pc:sldMk cId="4039467737" sldId="2147481413"/>
            <ac:spMk id="4" creationId="{8E0D0805-00AC-ADEC-F1FD-4EBA4A6BB62C}"/>
          </ac:spMkLst>
        </pc:spChg>
        <pc:picChg chg="add mod">
          <ac:chgData name="Tsoukalas, Nicole" userId="d103fb7e-c8e0-4b00-94d4-f021c1584d6d" providerId="ADAL" clId="{FF28AE77-3F05-45A9-9E8B-150C10A5B01B}" dt="2025-09-12T01:31:55.190" v="26015" actId="34135"/>
          <ac:picMkLst>
            <pc:docMk/>
            <pc:sldMk cId="4039467737" sldId="2147481413"/>
            <ac:picMk id="6" creationId="{340C017C-0573-2E61-8E2B-9326C81D1541}"/>
          </ac:picMkLst>
        </pc:picChg>
      </pc:sldChg>
      <pc:sldChg chg="modSp new mod">
        <pc:chgData name="Tsoukalas, Nicole" userId="d103fb7e-c8e0-4b00-94d4-f021c1584d6d" providerId="ADAL" clId="{FF28AE77-3F05-45A9-9E8B-150C10A5B01B}" dt="2025-09-12T01:32:39.406" v="26075" actId="34135"/>
        <pc:sldMkLst>
          <pc:docMk/>
          <pc:sldMk cId="3778903685" sldId="2147481414"/>
        </pc:sldMkLst>
        <pc:spChg chg="mod">
          <ac:chgData name="Tsoukalas, Nicole" userId="d103fb7e-c8e0-4b00-94d4-f021c1584d6d" providerId="ADAL" clId="{FF28AE77-3F05-45A9-9E8B-150C10A5B01B}" dt="2025-09-12T01:32:39.406" v="26075" actId="34135"/>
          <ac:spMkLst>
            <pc:docMk/>
            <pc:sldMk cId="3778903685" sldId="2147481414"/>
            <ac:spMk id="4" creationId="{FAC3D7F1-4787-4507-6A88-5D8DBC9A83BF}"/>
          </ac:spMkLst>
        </pc:spChg>
      </pc:sldChg>
      <pc:sldChg chg="modSp new mod">
        <pc:chgData name="Tsoukalas, Nicole" userId="d103fb7e-c8e0-4b00-94d4-f021c1584d6d" providerId="ADAL" clId="{FF28AE77-3F05-45A9-9E8B-150C10A5B01B}" dt="2025-09-12T01:34:09.795" v="26218" actId="34135"/>
        <pc:sldMkLst>
          <pc:docMk/>
          <pc:sldMk cId="4275206764" sldId="2147481415"/>
        </pc:sldMkLst>
        <pc:spChg chg="mod">
          <ac:chgData name="Tsoukalas, Nicole" userId="d103fb7e-c8e0-4b00-94d4-f021c1584d6d" providerId="ADAL" clId="{FF28AE77-3F05-45A9-9E8B-150C10A5B01B}" dt="2025-09-12T01:34:09.795" v="26218" actId="34135"/>
          <ac:spMkLst>
            <pc:docMk/>
            <pc:sldMk cId="4275206764" sldId="2147481415"/>
            <ac:spMk id="2" creationId="{139022DD-8652-AEC6-ACBC-E962A1432265}"/>
          </ac:spMkLst>
        </pc:spChg>
        <pc:spChg chg="mod">
          <ac:chgData name="Tsoukalas, Nicole" userId="d103fb7e-c8e0-4b00-94d4-f021c1584d6d" providerId="ADAL" clId="{FF28AE77-3F05-45A9-9E8B-150C10A5B01B}" dt="2025-09-12T01:34:07.595" v="26217" actId="34135"/>
          <ac:spMkLst>
            <pc:docMk/>
            <pc:sldMk cId="4275206764" sldId="2147481415"/>
            <ac:spMk id="3" creationId="{6767FDAD-3269-65C4-2703-A7450F0E3DBF}"/>
          </ac:spMkLst>
        </pc:spChg>
      </pc:sldChg>
      <pc:sldMasterChg chg="modTransition modSldLayout">
        <pc:chgData name="Tsoukalas, Nicole" userId="d103fb7e-c8e0-4b00-94d4-f021c1584d6d" providerId="ADAL" clId="{FF28AE77-3F05-45A9-9E8B-150C10A5B01B}" dt="2025-09-10T16:48:10.521" v="1844"/>
        <pc:sldMasterMkLst>
          <pc:docMk/>
          <pc:sldMasterMk cId="925768111" sldId="2147483660"/>
        </pc:sldMasterMkLst>
        <pc:sldLayoutChg chg="modTransition">
          <pc:chgData name="Tsoukalas, Nicole" userId="d103fb7e-c8e0-4b00-94d4-f021c1584d6d" providerId="ADAL" clId="{FF28AE77-3F05-45A9-9E8B-150C10A5B01B}" dt="2025-09-10T16:48:10.521" v="1844"/>
          <pc:sldLayoutMkLst>
            <pc:docMk/>
            <pc:sldMasterMk cId="925768111" sldId="2147483660"/>
            <pc:sldLayoutMk cId="1280443122" sldId="2147483661"/>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326625583" sldId="2147483662"/>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959676721" sldId="2147483663"/>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236857139" sldId="2147483664"/>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552945594" sldId="2147483665"/>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519248969" sldId="2147483666"/>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329791478" sldId="2147483667"/>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295149884" sldId="2147483668"/>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571740496" sldId="2147483669"/>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832007465" sldId="2147483670"/>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104276746" sldId="2147483671"/>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792704905" sldId="2147483672"/>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457722411" sldId="2147483673"/>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762380032" sldId="2147483674"/>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689844622" sldId="2147483675"/>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02075239" sldId="2147483676"/>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447208100" sldId="2147483677"/>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283099565" sldId="2147483678"/>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575290490" sldId="2147483679"/>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740881311" sldId="2147483680"/>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265815601" sldId="2147483681"/>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4142975593" sldId="2147483682"/>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4187129550" sldId="2147483683"/>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3356915158" sldId="2147483684"/>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647050167" sldId="2147483685"/>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492200839" sldId="2147483686"/>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263065032" sldId="2147483687"/>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439829786" sldId="2147483688"/>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1614345892" sldId="2147483689"/>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2665330156" sldId="2147483690"/>
          </pc:sldLayoutMkLst>
        </pc:sldLayoutChg>
        <pc:sldLayoutChg chg="modTransition">
          <pc:chgData name="Tsoukalas, Nicole" userId="d103fb7e-c8e0-4b00-94d4-f021c1584d6d" providerId="ADAL" clId="{FF28AE77-3F05-45A9-9E8B-150C10A5B01B}" dt="2025-09-10T16:48:10.521" v="1844"/>
          <pc:sldLayoutMkLst>
            <pc:docMk/>
            <pc:sldMasterMk cId="925768111" sldId="2147483660"/>
            <pc:sldLayoutMk cId="536299335" sldId="2147483691"/>
          </pc:sldLayoutMkLst>
        </pc:sldLayoutChg>
      </pc:sldMasterChg>
      <pc:sldMasterChg chg="modTransition modSldLayout">
        <pc:chgData name="Tsoukalas, Nicole" userId="d103fb7e-c8e0-4b00-94d4-f021c1584d6d" providerId="ADAL" clId="{FF28AE77-3F05-45A9-9E8B-150C10A5B01B}" dt="2025-09-10T16:48:10.521" v="1844"/>
        <pc:sldMasterMkLst>
          <pc:docMk/>
          <pc:sldMasterMk cId="2544916406" sldId="2147483692"/>
        </pc:sldMasterMkLst>
        <pc:sldLayoutChg chg="modTransition">
          <pc:chgData name="Tsoukalas, Nicole" userId="d103fb7e-c8e0-4b00-94d4-f021c1584d6d" providerId="ADAL" clId="{FF28AE77-3F05-45A9-9E8B-150C10A5B01B}" dt="2025-09-10T16:48:10.521" v="1844"/>
          <pc:sldLayoutMkLst>
            <pc:docMk/>
            <pc:sldMasterMk cId="2544916406" sldId="2147483692"/>
            <pc:sldLayoutMk cId="4155196032" sldId="2147483693"/>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818387798" sldId="2147483694"/>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3549042713" sldId="2147483695"/>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613648282" sldId="2147483696"/>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1612577851" sldId="2147483697"/>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3460357124" sldId="2147483698"/>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2961532791" sldId="2147483699"/>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417395216" sldId="2147483700"/>
          </pc:sldLayoutMkLst>
        </pc:sldLayoutChg>
        <pc:sldLayoutChg chg="modTransition">
          <pc:chgData name="Tsoukalas, Nicole" userId="d103fb7e-c8e0-4b00-94d4-f021c1584d6d" providerId="ADAL" clId="{FF28AE77-3F05-45A9-9E8B-150C10A5B01B}" dt="2025-09-10T16:48:10.521" v="1844"/>
          <pc:sldLayoutMkLst>
            <pc:docMk/>
            <pc:sldMasterMk cId="2544916406" sldId="2147483692"/>
            <pc:sldLayoutMk cId="1131787973" sldId="214748370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B1479-7407-4C76-A22D-8B4412CE3869}"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n-US"/>
        </a:p>
      </dgm:t>
    </dgm:pt>
    <dgm:pt modelId="{804E9A87-5511-4602-B110-07A36CD0E8CC}">
      <dgm:prSet phldrT="[Text]"/>
      <dgm:spPr/>
      <dgm:t>
        <a:bodyPr/>
        <a:lstStyle/>
        <a:p>
          <a:r>
            <a:rPr lang="en-US" dirty="0"/>
            <a:t>Nursing</a:t>
          </a:r>
          <a:br>
            <a:rPr lang="en-US" dirty="0"/>
          </a:br>
          <a:r>
            <a:rPr lang="en-US" dirty="0"/>
            <a:t>Practice</a:t>
          </a:r>
        </a:p>
      </dgm:t>
    </dgm:pt>
    <dgm:pt modelId="{FE32FCA9-2C6E-4C40-B9B7-AABCCDB7A8C2}" type="parTrans" cxnId="{3B2E645C-016F-4121-B8C6-71748A1A8FB0}">
      <dgm:prSet/>
      <dgm:spPr/>
      <dgm:t>
        <a:bodyPr/>
        <a:lstStyle/>
        <a:p>
          <a:endParaRPr lang="en-US"/>
        </a:p>
      </dgm:t>
    </dgm:pt>
    <dgm:pt modelId="{1B66C82F-126E-4A70-8DE4-B367490CF0E6}" type="sibTrans" cxnId="{3B2E645C-016F-4121-B8C6-71748A1A8FB0}">
      <dgm:prSet/>
      <dgm:spPr/>
      <dgm:t>
        <a:bodyPr/>
        <a:lstStyle/>
        <a:p>
          <a:endParaRPr lang="en-US"/>
        </a:p>
      </dgm:t>
    </dgm:pt>
    <dgm:pt modelId="{C5DB1FAF-683E-4AE0-936F-644E43DE9F95}">
      <dgm:prSet phldrT="[Text]"/>
      <dgm:spPr/>
      <dgm:t>
        <a:bodyPr/>
        <a:lstStyle/>
        <a:p>
          <a:pPr algn="ctr"/>
          <a:r>
            <a:rPr lang="en-US" b="1" dirty="0"/>
            <a:t>BORN</a:t>
          </a:r>
          <a:br>
            <a:rPr lang="en-US" b="1" dirty="0"/>
          </a:br>
          <a:r>
            <a:rPr lang="en-US" b="1" dirty="0"/>
            <a:t>MA/NH</a:t>
          </a:r>
          <a:br>
            <a:rPr lang="en-US" b="1" dirty="0"/>
          </a:br>
          <a:r>
            <a:rPr lang="en-US" b="1" dirty="0"/>
            <a:t>Nurse Practice Act</a:t>
          </a:r>
        </a:p>
      </dgm:t>
    </dgm:pt>
    <dgm:pt modelId="{B60A6586-4054-44BE-8279-118A567D9E04}" type="parTrans" cxnId="{AF8017C2-16E7-4468-873E-8ACBE3188273}">
      <dgm:prSet/>
      <dgm:spPr/>
      <dgm:t>
        <a:bodyPr/>
        <a:lstStyle/>
        <a:p>
          <a:endParaRPr lang="en-US"/>
        </a:p>
      </dgm:t>
    </dgm:pt>
    <dgm:pt modelId="{5F7E9435-6A4F-4AAB-AF40-F102AE37C0AF}" type="sibTrans" cxnId="{AF8017C2-16E7-4468-873E-8ACBE3188273}">
      <dgm:prSet/>
      <dgm:spPr/>
      <dgm:t>
        <a:bodyPr/>
        <a:lstStyle/>
        <a:p>
          <a:endParaRPr lang="en-US"/>
        </a:p>
      </dgm:t>
    </dgm:pt>
    <dgm:pt modelId="{C5F85C03-4769-4185-AF0D-1A00DB410539}">
      <dgm:prSet phldrT="[Text]"/>
      <dgm:spPr/>
      <dgm:t>
        <a:bodyPr/>
        <a:lstStyle/>
        <a:p>
          <a:r>
            <a:rPr lang="en-US" b="1" dirty="0"/>
            <a:t>Department of Public Health (DPH/DHHS))</a:t>
          </a:r>
        </a:p>
      </dgm:t>
    </dgm:pt>
    <dgm:pt modelId="{05995EFB-7894-499B-80C3-47694DBC643E}" type="parTrans" cxnId="{A4277FA4-1BEA-4093-9368-3E39BC8517E9}">
      <dgm:prSet/>
      <dgm:spPr/>
      <dgm:t>
        <a:bodyPr/>
        <a:lstStyle/>
        <a:p>
          <a:endParaRPr lang="en-US"/>
        </a:p>
      </dgm:t>
    </dgm:pt>
    <dgm:pt modelId="{AAF0C7E1-0B64-4D2F-A136-BBF4AA006650}" type="sibTrans" cxnId="{A4277FA4-1BEA-4093-9368-3E39BC8517E9}">
      <dgm:prSet/>
      <dgm:spPr/>
      <dgm:t>
        <a:bodyPr/>
        <a:lstStyle/>
        <a:p>
          <a:endParaRPr lang="en-US"/>
        </a:p>
      </dgm:t>
    </dgm:pt>
    <dgm:pt modelId="{5F921D0E-14CA-4AC3-99AC-A3B67B49886B}">
      <dgm:prSet phldrT="[Text]" custT="1"/>
      <dgm:spPr/>
      <dgm:t>
        <a:bodyPr/>
        <a:lstStyle/>
        <a:p>
          <a:r>
            <a:rPr lang="en-US" sz="1400" b="1" dirty="0"/>
            <a:t>CMS</a:t>
          </a:r>
        </a:p>
      </dgm:t>
    </dgm:pt>
    <dgm:pt modelId="{A0732BD2-5F52-45EE-ACCB-EEDA27D7130D}" type="parTrans" cxnId="{3F3E0EF4-DE25-4A3E-AB00-6AD4C922DD7C}">
      <dgm:prSet/>
      <dgm:spPr/>
      <dgm:t>
        <a:bodyPr/>
        <a:lstStyle/>
        <a:p>
          <a:endParaRPr lang="en-US"/>
        </a:p>
      </dgm:t>
    </dgm:pt>
    <dgm:pt modelId="{7919F480-4201-43D0-8DEA-44E2BFAAD9BB}" type="sibTrans" cxnId="{3F3E0EF4-DE25-4A3E-AB00-6AD4C922DD7C}">
      <dgm:prSet/>
      <dgm:spPr/>
      <dgm:t>
        <a:bodyPr/>
        <a:lstStyle/>
        <a:p>
          <a:endParaRPr lang="en-US"/>
        </a:p>
      </dgm:t>
    </dgm:pt>
    <dgm:pt modelId="{FD31F936-4489-4C2A-9D32-DBE24789FCFC}">
      <dgm:prSet phldrT="[Text]"/>
      <dgm:spPr/>
      <dgm:t>
        <a:bodyPr/>
        <a:lstStyle/>
        <a:p>
          <a:r>
            <a:rPr lang="en-US" b="1" dirty="0"/>
            <a:t>FDA</a:t>
          </a:r>
        </a:p>
      </dgm:t>
    </dgm:pt>
    <dgm:pt modelId="{94A79BD3-FC3B-4ADF-AF22-D3B7D729FB7E}" type="parTrans" cxnId="{2576FA18-684C-42FD-A512-D6D46418847D}">
      <dgm:prSet/>
      <dgm:spPr/>
      <dgm:t>
        <a:bodyPr/>
        <a:lstStyle/>
        <a:p>
          <a:endParaRPr lang="en-US"/>
        </a:p>
      </dgm:t>
    </dgm:pt>
    <dgm:pt modelId="{AD5AB38F-FACD-4D96-92D1-47D7A23A8AAE}" type="sibTrans" cxnId="{2576FA18-684C-42FD-A512-D6D46418847D}">
      <dgm:prSet/>
      <dgm:spPr/>
      <dgm:t>
        <a:bodyPr/>
        <a:lstStyle/>
        <a:p>
          <a:endParaRPr lang="en-US"/>
        </a:p>
      </dgm:t>
    </dgm:pt>
    <dgm:pt modelId="{8FB6E20B-B82E-44FB-911D-577F6D289A33}">
      <dgm:prSet phldrT="[Text]"/>
      <dgm:spPr/>
      <dgm:t>
        <a:bodyPr/>
        <a:lstStyle/>
        <a:p>
          <a:r>
            <a:rPr lang="en-US" b="1" dirty="0"/>
            <a:t>OSHA</a:t>
          </a:r>
        </a:p>
      </dgm:t>
    </dgm:pt>
    <dgm:pt modelId="{C8C027B4-71DB-4345-BE1F-B6CAE5FC526E}" type="parTrans" cxnId="{0A06699E-CF33-4526-8ED7-3C01263B9378}">
      <dgm:prSet/>
      <dgm:spPr/>
      <dgm:t>
        <a:bodyPr/>
        <a:lstStyle/>
        <a:p>
          <a:endParaRPr lang="en-US"/>
        </a:p>
      </dgm:t>
    </dgm:pt>
    <dgm:pt modelId="{E4FF8162-C144-4C9A-819E-AE86BF7CF3D5}" type="sibTrans" cxnId="{0A06699E-CF33-4526-8ED7-3C01263B9378}">
      <dgm:prSet/>
      <dgm:spPr/>
      <dgm:t>
        <a:bodyPr/>
        <a:lstStyle/>
        <a:p>
          <a:endParaRPr lang="en-US"/>
        </a:p>
      </dgm:t>
    </dgm:pt>
    <dgm:pt modelId="{9E6E0699-6D29-4238-9CB7-FE2A879108FC}">
      <dgm:prSet phldrT="[Text]"/>
      <dgm:spPr/>
      <dgm:t>
        <a:bodyPr/>
        <a:lstStyle/>
        <a:p>
          <a:r>
            <a:rPr lang="en-US" b="1" dirty="0"/>
            <a:t>Joint Commission</a:t>
          </a:r>
        </a:p>
      </dgm:t>
    </dgm:pt>
    <dgm:pt modelId="{3FFFE05C-AD0B-4C34-B856-4F19BE89C06E}" type="parTrans" cxnId="{EBEDDF85-98BE-4DF8-AA51-289C5CAE5975}">
      <dgm:prSet/>
      <dgm:spPr/>
      <dgm:t>
        <a:bodyPr/>
        <a:lstStyle/>
        <a:p>
          <a:endParaRPr lang="en-US"/>
        </a:p>
      </dgm:t>
    </dgm:pt>
    <dgm:pt modelId="{894EDF5B-AED9-4AB7-A1A3-7C584775798C}" type="sibTrans" cxnId="{EBEDDF85-98BE-4DF8-AA51-289C5CAE5975}">
      <dgm:prSet/>
      <dgm:spPr/>
      <dgm:t>
        <a:bodyPr/>
        <a:lstStyle/>
        <a:p>
          <a:endParaRPr lang="en-US"/>
        </a:p>
      </dgm:t>
    </dgm:pt>
    <dgm:pt modelId="{F7C18D0B-B707-4B05-9EF3-F5EE15ED19E4}">
      <dgm:prSet phldrT="[Text]"/>
      <dgm:spPr/>
      <dgm:t>
        <a:bodyPr/>
        <a:lstStyle/>
        <a:p>
          <a:r>
            <a:rPr lang="en-US" b="1" dirty="0"/>
            <a:t>INS</a:t>
          </a:r>
        </a:p>
      </dgm:t>
    </dgm:pt>
    <dgm:pt modelId="{1EE71F16-39DF-4355-9BFF-09C32C72EAC6}" type="parTrans" cxnId="{2BED0C74-FD7B-4FB4-9D28-69FA2B4F10C8}">
      <dgm:prSet/>
      <dgm:spPr/>
      <dgm:t>
        <a:bodyPr/>
        <a:lstStyle/>
        <a:p>
          <a:endParaRPr lang="en-US"/>
        </a:p>
      </dgm:t>
    </dgm:pt>
    <dgm:pt modelId="{85698A97-C826-497E-AE7E-95661666EF40}" type="sibTrans" cxnId="{2BED0C74-FD7B-4FB4-9D28-69FA2B4F10C8}">
      <dgm:prSet/>
      <dgm:spPr/>
      <dgm:t>
        <a:bodyPr/>
        <a:lstStyle/>
        <a:p>
          <a:endParaRPr lang="en-US"/>
        </a:p>
      </dgm:t>
    </dgm:pt>
    <dgm:pt modelId="{ACE53A33-979B-4E5E-B2B3-CE0AEF46BE1B}">
      <dgm:prSet phldrT="[Text]"/>
      <dgm:spPr/>
      <dgm:t>
        <a:bodyPr/>
        <a:lstStyle/>
        <a:p>
          <a:r>
            <a:rPr lang="en-US" b="1" dirty="0"/>
            <a:t>ASPEN</a:t>
          </a:r>
        </a:p>
      </dgm:t>
    </dgm:pt>
    <dgm:pt modelId="{5F4CF481-0917-4FF0-8A31-7EE681E29351}" type="parTrans" cxnId="{0B09F148-C79F-4333-A360-7CDC02B11713}">
      <dgm:prSet/>
      <dgm:spPr/>
      <dgm:t>
        <a:bodyPr/>
        <a:lstStyle/>
        <a:p>
          <a:endParaRPr lang="en-US"/>
        </a:p>
      </dgm:t>
    </dgm:pt>
    <dgm:pt modelId="{973D7DE4-FD70-4889-8608-FBCF982A19C1}" type="sibTrans" cxnId="{0B09F148-C79F-4333-A360-7CDC02B11713}">
      <dgm:prSet/>
      <dgm:spPr/>
      <dgm:t>
        <a:bodyPr/>
        <a:lstStyle/>
        <a:p>
          <a:endParaRPr lang="en-US"/>
        </a:p>
      </dgm:t>
    </dgm:pt>
    <dgm:pt modelId="{5D868F49-6F95-427E-8F7F-0CAAEA266533}" type="pres">
      <dgm:prSet presAssocID="{E3CB1479-7407-4C76-A22D-8B4412CE3869}" presName="Name0" presStyleCnt="0">
        <dgm:presLayoutVars>
          <dgm:chMax val="1"/>
          <dgm:dir/>
          <dgm:animLvl val="ctr"/>
          <dgm:resizeHandles val="exact"/>
        </dgm:presLayoutVars>
      </dgm:prSet>
      <dgm:spPr/>
    </dgm:pt>
    <dgm:pt modelId="{3DC70915-9C3F-405A-B6EE-F59020A502FD}" type="pres">
      <dgm:prSet presAssocID="{804E9A87-5511-4602-B110-07A36CD0E8CC}" presName="centerShape" presStyleLbl="node0" presStyleIdx="0" presStyleCnt="1"/>
      <dgm:spPr/>
    </dgm:pt>
    <dgm:pt modelId="{360EB430-1DF4-4F18-9625-1007F8E53D7E}" type="pres">
      <dgm:prSet presAssocID="{B60A6586-4054-44BE-8279-118A567D9E04}" presName="parTrans" presStyleLbl="sibTrans2D1" presStyleIdx="0" presStyleCnt="8"/>
      <dgm:spPr/>
    </dgm:pt>
    <dgm:pt modelId="{2B293FFD-BA74-4735-A906-0EEC73503211}" type="pres">
      <dgm:prSet presAssocID="{B60A6586-4054-44BE-8279-118A567D9E04}" presName="connectorText" presStyleLbl="sibTrans2D1" presStyleIdx="0" presStyleCnt="8"/>
      <dgm:spPr/>
    </dgm:pt>
    <dgm:pt modelId="{BC99535A-3890-41AC-81ED-1002E429108B}" type="pres">
      <dgm:prSet presAssocID="{C5DB1FAF-683E-4AE0-936F-644E43DE9F95}" presName="node" presStyleLbl="node1" presStyleIdx="0" presStyleCnt="8">
        <dgm:presLayoutVars>
          <dgm:bulletEnabled val="1"/>
        </dgm:presLayoutVars>
      </dgm:prSet>
      <dgm:spPr/>
    </dgm:pt>
    <dgm:pt modelId="{2D9A5446-0CFC-44C6-8C1E-10CA515175C3}" type="pres">
      <dgm:prSet presAssocID="{05995EFB-7894-499B-80C3-47694DBC643E}" presName="parTrans" presStyleLbl="sibTrans2D1" presStyleIdx="1" presStyleCnt="8"/>
      <dgm:spPr/>
    </dgm:pt>
    <dgm:pt modelId="{0543905D-E398-4E61-8197-0124A8241B24}" type="pres">
      <dgm:prSet presAssocID="{05995EFB-7894-499B-80C3-47694DBC643E}" presName="connectorText" presStyleLbl="sibTrans2D1" presStyleIdx="1" presStyleCnt="8"/>
      <dgm:spPr/>
    </dgm:pt>
    <dgm:pt modelId="{05B0191D-88DB-4853-8595-FD7547CBB14E}" type="pres">
      <dgm:prSet presAssocID="{C5F85C03-4769-4185-AF0D-1A00DB410539}" presName="node" presStyleLbl="node1" presStyleIdx="1" presStyleCnt="8">
        <dgm:presLayoutVars>
          <dgm:bulletEnabled val="1"/>
        </dgm:presLayoutVars>
      </dgm:prSet>
      <dgm:spPr/>
    </dgm:pt>
    <dgm:pt modelId="{57D975B5-8434-4406-BFA6-A6A9C654F39F}" type="pres">
      <dgm:prSet presAssocID="{A0732BD2-5F52-45EE-ACCB-EEDA27D7130D}" presName="parTrans" presStyleLbl="sibTrans2D1" presStyleIdx="2" presStyleCnt="8"/>
      <dgm:spPr/>
    </dgm:pt>
    <dgm:pt modelId="{37107B76-8CB8-4233-A9EF-CD329148CB91}" type="pres">
      <dgm:prSet presAssocID="{A0732BD2-5F52-45EE-ACCB-EEDA27D7130D}" presName="connectorText" presStyleLbl="sibTrans2D1" presStyleIdx="2" presStyleCnt="8"/>
      <dgm:spPr/>
    </dgm:pt>
    <dgm:pt modelId="{D502A671-C6D7-4CC1-9DA6-B129D8E20626}" type="pres">
      <dgm:prSet presAssocID="{5F921D0E-14CA-4AC3-99AC-A3B67B49886B}" presName="node" presStyleLbl="node1" presStyleIdx="2" presStyleCnt="8" custRadScaleRad="100192" custRadScaleInc="0">
        <dgm:presLayoutVars>
          <dgm:bulletEnabled val="1"/>
        </dgm:presLayoutVars>
      </dgm:prSet>
      <dgm:spPr/>
    </dgm:pt>
    <dgm:pt modelId="{AA89A9CA-5BBA-4CF5-8C89-36C4D1296200}" type="pres">
      <dgm:prSet presAssocID="{94A79BD3-FC3B-4ADF-AF22-D3B7D729FB7E}" presName="parTrans" presStyleLbl="sibTrans2D1" presStyleIdx="3" presStyleCnt="8"/>
      <dgm:spPr/>
    </dgm:pt>
    <dgm:pt modelId="{9A8EE4ED-E176-4C9B-966D-E1F2D9ED552E}" type="pres">
      <dgm:prSet presAssocID="{94A79BD3-FC3B-4ADF-AF22-D3B7D729FB7E}" presName="connectorText" presStyleLbl="sibTrans2D1" presStyleIdx="3" presStyleCnt="8"/>
      <dgm:spPr/>
    </dgm:pt>
    <dgm:pt modelId="{93A48243-FAD8-4BB5-9780-B94CE63E4A31}" type="pres">
      <dgm:prSet presAssocID="{FD31F936-4489-4C2A-9D32-DBE24789FCFC}" presName="node" presStyleLbl="node1" presStyleIdx="3" presStyleCnt="8">
        <dgm:presLayoutVars>
          <dgm:bulletEnabled val="1"/>
        </dgm:presLayoutVars>
      </dgm:prSet>
      <dgm:spPr/>
    </dgm:pt>
    <dgm:pt modelId="{335FE2E2-B985-437D-AC43-F6A3311AB889}" type="pres">
      <dgm:prSet presAssocID="{C8C027B4-71DB-4345-BE1F-B6CAE5FC526E}" presName="parTrans" presStyleLbl="sibTrans2D1" presStyleIdx="4" presStyleCnt="8"/>
      <dgm:spPr/>
    </dgm:pt>
    <dgm:pt modelId="{21F3CE90-4A94-4392-9D55-87B4CEEC947E}" type="pres">
      <dgm:prSet presAssocID="{C8C027B4-71DB-4345-BE1F-B6CAE5FC526E}" presName="connectorText" presStyleLbl="sibTrans2D1" presStyleIdx="4" presStyleCnt="8"/>
      <dgm:spPr/>
    </dgm:pt>
    <dgm:pt modelId="{DDAB79E7-E644-4C3F-AA09-6CE7292935E6}" type="pres">
      <dgm:prSet presAssocID="{8FB6E20B-B82E-44FB-911D-577F6D289A33}" presName="node" presStyleLbl="node1" presStyleIdx="4" presStyleCnt="8">
        <dgm:presLayoutVars>
          <dgm:bulletEnabled val="1"/>
        </dgm:presLayoutVars>
      </dgm:prSet>
      <dgm:spPr/>
    </dgm:pt>
    <dgm:pt modelId="{78169A5D-7CBB-4437-A1A7-523B4EA48B03}" type="pres">
      <dgm:prSet presAssocID="{3FFFE05C-AD0B-4C34-B856-4F19BE89C06E}" presName="parTrans" presStyleLbl="sibTrans2D1" presStyleIdx="5" presStyleCnt="8"/>
      <dgm:spPr/>
    </dgm:pt>
    <dgm:pt modelId="{BFB06AA8-A0B7-4F15-9CFA-46FBC6286EBC}" type="pres">
      <dgm:prSet presAssocID="{3FFFE05C-AD0B-4C34-B856-4F19BE89C06E}" presName="connectorText" presStyleLbl="sibTrans2D1" presStyleIdx="5" presStyleCnt="8"/>
      <dgm:spPr/>
    </dgm:pt>
    <dgm:pt modelId="{563D8BCF-1137-4BA7-934E-E28F23F0211E}" type="pres">
      <dgm:prSet presAssocID="{9E6E0699-6D29-4238-9CB7-FE2A879108FC}" presName="node" presStyleLbl="node1" presStyleIdx="5" presStyleCnt="8">
        <dgm:presLayoutVars>
          <dgm:bulletEnabled val="1"/>
        </dgm:presLayoutVars>
      </dgm:prSet>
      <dgm:spPr/>
    </dgm:pt>
    <dgm:pt modelId="{0BAC6257-5EEC-4E39-9868-CC29D2F45814}" type="pres">
      <dgm:prSet presAssocID="{1EE71F16-39DF-4355-9BFF-09C32C72EAC6}" presName="parTrans" presStyleLbl="sibTrans2D1" presStyleIdx="6" presStyleCnt="8"/>
      <dgm:spPr/>
    </dgm:pt>
    <dgm:pt modelId="{D9EC248A-33E3-41B5-905F-380304DCCFCF}" type="pres">
      <dgm:prSet presAssocID="{1EE71F16-39DF-4355-9BFF-09C32C72EAC6}" presName="connectorText" presStyleLbl="sibTrans2D1" presStyleIdx="6" presStyleCnt="8"/>
      <dgm:spPr/>
    </dgm:pt>
    <dgm:pt modelId="{F8CB7905-E0D0-4733-A138-C5F0AC5BD7D9}" type="pres">
      <dgm:prSet presAssocID="{F7C18D0B-B707-4B05-9EF3-F5EE15ED19E4}" presName="node" presStyleLbl="node1" presStyleIdx="6" presStyleCnt="8">
        <dgm:presLayoutVars>
          <dgm:bulletEnabled val="1"/>
        </dgm:presLayoutVars>
      </dgm:prSet>
      <dgm:spPr/>
    </dgm:pt>
    <dgm:pt modelId="{1A8FA700-3380-493A-97F2-5198BCCA3254}" type="pres">
      <dgm:prSet presAssocID="{5F4CF481-0917-4FF0-8A31-7EE681E29351}" presName="parTrans" presStyleLbl="sibTrans2D1" presStyleIdx="7" presStyleCnt="8"/>
      <dgm:spPr/>
    </dgm:pt>
    <dgm:pt modelId="{394AFF8A-6F35-4627-8FF4-A2701A758B13}" type="pres">
      <dgm:prSet presAssocID="{5F4CF481-0917-4FF0-8A31-7EE681E29351}" presName="connectorText" presStyleLbl="sibTrans2D1" presStyleIdx="7" presStyleCnt="8"/>
      <dgm:spPr/>
    </dgm:pt>
    <dgm:pt modelId="{CF7FF513-3899-4076-A54E-5D6892455A91}" type="pres">
      <dgm:prSet presAssocID="{ACE53A33-979B-4E5E-B2B3-CE0AEF46BE1B}" presName="node" presStyleLbl="node1" presStyleIdx="7" presStyleCnt="8">
        <dgm:presLayoutVars>
          <dgm:bulletEnabled val="1"/>
        </dgm:presLayoutVars>
      </dgm:prSet>
      <dgm:spPr/>
    </dgm:pt>
  </dgm:ptLst>
  <dgm:cxnLst>
    <dgm:cxn modelId="{DCC06D01-1E5A-47A6-A3D3-36781C47A074}" type="presOf" srcId="{C5F85C03-4769-4185-AF0D-1A00DB410539}" destId="{05B0191D-88DB-4853-8595-FD7547CBB14E}" srcOrd="0" destOrd="0" presId="urn:microsoft.com/office/officeart/2005/8/layout/radial5"/>
    <dgm:cxn modelId="{2576FA18-684C-42FD-A512-D6D46418847D}" srcId="{804E9A87-5511-4602-B110-07A36CD0E8CC}" destId="{FD31F936-4489-4C2A-9D32-DBE24789FCFC}" srcOrd="3" destOrd="0" parTransId="{94A79BD3-FC3B-4ADF-AF22-D3B7D729FB7E}" sibTransId="{AD5AB38F-FACD-4D96-92D1-47D7A23A8AAE}"/>
    <dgm:cxn modelId="{8A4C171F-D0BC-4389-87F8-50D14726D8DE}" type="presOf" srcId="{B60A6586-4054-44BE-8279-118A567D9E04}" destId="{360EB430-1DF4-4F18-9625-1007F8E53D7E}" srcOrd="0" destOrd="0" presId="urn:microsoft.com/office/officeart/2005/8/layout/radial5"/>
    <dgm:cxn modelId="{1844C624-3F6F-44CC-9029-F2788718E1AC}" type="presOf" srcId="{5F4CF481-0917-4FF0-8A31-7EE681E29351}" destId="{394AFF8A-6F35-4627-8FF4-A2701A758B13}" srcOrd="1" destOrd="0" presId="urn:microsoft.com/office/officeart/2005/8/layout/radial5"/>
    <dgm:cxn modelId="{5A000725-FECE-4590-831B-012160508599}" type="presOf" srcId="{C8C027B4-71DB-4345-BE1F-B6CAE5FC526E}" destId="{21F3CE90-4A94-4392-9D55-87B4CEEC947E}" srcOrd="1" destOrd="0" presId="urn:microsoft.com/office/officeart/2005/8/layout/radial5"/>
    <dgm:cxn modelId="{A28E0D3B-F32E-472B-9F49-D554276824A4}" type="presOf" srcId="{05995EFB-7894-499B-80C3-47694DBC643E}" destId="{0543905D-E398-4E61-8197-0124A8241B24}" srcOrd="1" destOrd="0" presId="urn:microsoft.com/office/officeart/2005/8/layout/radial5"/>
    <dgm:cxn modelId="{A4FFCD5B-64FE-48AF-A781-6A590E572AB7}" type="presOf" srcId="{FD31F936-4489-4C2A-9D32-DBE24789FCFC}" destId="{93A48243-FAD8-4BB5-9780-B94CE63E4A31}" srcOrd="0" destOrd="0" presId="urn:microsoft.com/office/officeart/2005/8/layout/radial5"/>
    <dgm:cxn modelId="{3B2E645C-016F-4121-B8C6-71748A1A8FB0}" srcId="{E3CB1479-7407-4C76-A22D-8B4412CE3869}" destId="{804E9A87-5511-4602-B110-07A36CD0E8CC}" srcOrd="0" destOrd="0" parTransId="{FE32FCA9-2C6E-4C40-B9B7-AABCCDB7A8C2}" sibTransId="{1B66C82F-126E-4A70-8DE4-B367490CF0E6}"/>
    <dgm:cxn modelId="{FA5F8666-ADE9-4A31-849A-C3F5687C763E}" type="presOf" srcId="{8FB6E20B-B82E-44FB-911D-577F6D289A33}" destId="{DDAB79E7-E644-4C3F-AA09-6CE7292935E6}" srcOrd="0" destOrd="0" presId="urn:microsoft.com/office/officeart/2005/8/layout/radial5"/>
    <dgm:cxn modelId="{0B09F148-C79F-4333-A360-7CDC02B11713}" srcId="{804E9A87-5511-4602-B110-07A36CD0E8CC}" destId="{ACE53A33-979B-4E5E-B2B3-CE0AEF46BE1B}" srcOrd="7" destOrd="0" parTransId="{5F4CF481-0917-4FF0-8A31-7EE681E29351}" sibTransId="{973D7DE4-FD70-4889-8608-FBCF982A19C1}"/>
    <dgm:cxn modelId="{2636104A-4AAA-430B-870F-44D1138EF520}" type="presOf" srcId="{ACE53A33-979B-4E5E-B2B3-CE0AEF46BE1B}" destId="{CF7FF513-3899-4076-A54E-5D6892455A91}" srcOrd="0" destOrd="0" presId="urn:microsoft.com/office/officeart/2005/8/layout/radial5"/>
    <dgm:cxn modelId="{A0A53A6E-8BBF-4A9D-8384-B1E7E7CA81E9}" type="presOf" srcId="{5F921D0E-14CA-4AC3-99AC-A3B67B49886B}" destId="{D502A671-C6D7-4CC1-9DA6-B129D8E20626}" srcOrd="0" destOrd="0" presId="urn:microsoft.com/office/officeart/2005/8/layout/radial5"/>
    <dgm:cxn modelId="{2BED0C74-FD7B-4FB4-9D28-69FA2B4F10C8}" srcId="{804E9A87-5511-4602-B110-07A36CD0E8CC}" destId="{F7C18D0B-B707-4B05-9EF3-F5EE15ED19E4}" srcOrd="6" destOrd="0" parTransId="{1EE71F16-39DF-4355-9BFF-09C32C72EAC6}" sibTransId="{85698A97-C826-497E-AE7E-95661666EF40}"/>
    <dgm:cxn modelId="{CF50AB55-EB14-4B5A-A7EB-6A7F66551660}" type="presOf" srcId="{E3CB1479-7407-4C76-A22D-8B4412CE3869}" destId="{5D868F49-6F95-427E-8F7F-0CAAEA266533}" srcOrd="0" destOrd="0" presId="urn:microsoft.com/office/officeart/2005/8/layout/radial5"/>
    <dgm:cxn modelId="{6916B257-6453-4D20-9B0C-FEDE37599F98}" type="presOf" srcId="{3FFFE05C-AD0B-4C34-B856-4F19BE89C06E}" destId="{78169A5D-7CBB-4437-A1A7-523B4EA48B03}" srcOrd="0" destOrd="0" presId="urn:microsoft.com/office/officeart/2005/8/layout/radial5"/>
    <dgm:cxn modelId="{C5094858-B24D-4CAD-838C-8239C218A57F}" type="presOf" srcId="{1EE71F16-39DF-4355-9BFF-09C32C72EAC6}" destId="{D9EC248A-33E3-41B5-905F-380304DCCFCF}" srcOrd="1" destOrd="0" presId="urn:microsoft.com/office/officeart/2005/8/layout/radial5"/>
    <dgm:cxn modelId="{39306D7F-4421-4592-81DC-557376F0B362}" type="presOf" srcId="{1EE71F16-39DF-4355-9BFF-09C32C72EAC6}" destId="{0BAC6257-5EEC-4E39-9868-CC29D2F45814}" srcOrd="0" destOrd="0" presId="urn:microsoft.com/office/officeart/2005/8/layout/radial5"/>
    <dgm:cxn modelId="{EBEDDF85-98BE-4DF8-AA51-289C5CAE5975}" srcId="{804E9A87-5511-4602-B110-07A36CD0E8CC}" destId="{9E6E0699-6D29-4238-9CB7-FE2A879108FC}" srcOrd="5" destOrd="0" parTransId="{3FFFE05C-AD0B-4C34-B856-4F19BE89C06E}" sibTransId="{894EDF5B-AED9-4AB7-A1A3-7C584775798C}"/>
    <dgm:cxn modelId="{D8552090-7727-49E9-A6BE-80817C01EEF4}" type="presOf" srcId="{A0732BD2-5F52-45EE-ACCB-EEDA27D7130D}" destId="{37107B76-8CB8-4233-A9EF-CD329148CB91}" srcOrd="1" destOrd="0" presId="urn:microsoft.com/office/officeart/2005/8/layout/radial5"/>
    <dgm:cxn modelId="{0A06699E-CF33-4526-8ED7-3C01263B9378}" srcId="{804E9A87-5511-4602-B110-07A36CD0E8CC}" destId="{8FB6E20B-B82E-44FB-911D-577F6D289A33}" srcOrd="4" destOrd="0" parTransId="{C8C027B4-71DB-4345-BE1F-B6CAE5FC526E}" sibTransId="{E4FF8162-C144-4C9A-819E-AE86BF7CF3D5}"/>
    <dgm:cxn modelId="{1DAD67A2-89B9-43CB-B835-AB77D559EE7A}" type="presOf" srcId="{3FFFE05C-AD0B-4C34-B856-4F19BE89C06E}" destId="{BFB06AA8-A0B7-4F15-9CFA-46FBC6286EBC}" srcOrd="1" destOrd="0" presId="urn:microsoft.com/office/officeart/2005/8/layout/radial5"/>
    <dgm:cxn modelId="{AD055AA2-69B5-4E29-A8A5-30FFB2D67CC7}" type="presOf" srcId="{9E6E0699-6D29-4238-9CB7-FE2A879108FC}" destId="{563D8BCF-1137-4BA7-934E-E28F23F0211E}" srcOrd="0" destOrd="0" presId="urn:microsoft.com/office/officeart/2005/8/layout/radial5"/>
    <dgm:cxn modelId="{6DA23DA3-2EEC-4F12-B5A7-25A1EC0DE4DB}" type="presOf" srcId="{94A79BD3-FC3B-4ADF-AF22-D3B7D729FB7E}" destId="{AA89A9CA-5BBA-4CF5-8C89-36C4D1296200}" srcOrd="0" destOrd="0" presId="urn:microsoft.com/office/officeart/2005/8/layout/radial5"/>
    <dgm:cxn modelId="{A4277FA4-1BEA-4093-9368-3E39BC8517E9}" srcId="{804E9A87-5511-4602-B110-07A36CD0E8CC}" destId="{C5F85C03-4769-4185-AF0D-1A00DB410539}" srcOrd="1" destOrd="0" parTransId="{05995EFB-7894-499B-80C3-47694DBC643E}" sibTransId="{AAF0C7E1-0B64-4D2F-A136-BBF4AA006650}"/>
    <dgm:cxn modelId="{F48225AD-0352-41AE-914E-542562F90ECC}" type="presOf" srcId="{804E9A87-5511-4602-B110-07A36CD0E8CC}" destId="{3DC70915-9C3F-405A-B6EE-F59020A502FD}" srcOrd="0" destOrd="0" presId="urn:microsoft.com/office/officeart/2005/8/layout/radial5"/>
    <dgm:cxn modelId="{2E8FC0AD-5EC3-41D1-85C1-74FF3E9011FB}" type="presOf" srcId="{B60A6586-4054-44BE-8279-118A567D9E04}" destId="{2B293FFD-BA74-4735-A906-0EEC73503211}" srcOrd="1" destOrd="0" presId="urn:microsoft.com/office/officeart/2005/8/layout/radial5"/>
    <dgm:cxn modelId="{D63425BA-1FFD-44D3-A0CB-46C6C50D7971}" type="presOf" srcId="{94A79BD3-FC3B-4ADF-AF22-D3B7D729FB7E}" destId="{9A8EE4ED-E176-4C9B-966D-E1F2D9ED552E}" srcOrd="1" destOrd="0" presId="urn:microsoft.com/office/officeart/2005/8/layout/radial5"/>
    <dgm:cxn modelId="{25FAACC0-02EE-4057-8BF3-9FDDAB235DE0}" type="presOf" srcId="{C5DB1FAF-683E-4AE0-936F-644E43DE9F95}" destId="{BC99535A-3890-41AC-81ED-1002E429108B}" srcOrd="0" destOrd="0" presId="urn:microsoft.com/office/officeart/2005/8/layout/radial5"/>
    <dgm:cxn modelId="{AF8017C2-16E7-4468-873E-8ACBE3188273}" srcId="{804E9A87-5511-4602-B110-07A36CD0E8CC}" destId="{C5DB1FAF-683E-4AE0-936F-644E43DE9F95}" srcOrd="0" destOrd="0" parTransId="{B60A6586-4054-44BE-8279-118A567D9E04}" sibTransId="{5F7E9435-6A4F-4AAB-AF40-F102AE37C0AF}"/>
    <dgm:cxn modelId="{38162DE0-5BDB-4A8A-8E18-C3F5A116D990}" type="presOf" srcId="{C8C027B4-71DB-4345-BE1F-B6CAE5FC526E}" destId="{335FE2E2-B985-437D-AC43-F6A3311AB889}" srcOrd="0" destOrd="0" presId="urn:microsoft.com/office/officeart/2005/8/layout/radial5"/>
    <dgm:cxn modelId="{888D18E4-80E4-407D-B317-88B4CB4CC6A4}" type="presOf" srcId="{5F4CF481-0917-4FF0-8A31-7EE681E29351}" destId="{1A8FA700-3380-493A-97F2-5198BCCA3254}" srcOrd="0" destOrd="0" presId="urn:microsoft.com/office/officeart/2005/8/layout/radial5"/>
    <dgm:cxn modelId="{DA991DE7-A685-4A39-B7FE-F47FECC79769}" type="presOf" srcId="{A0732BD2-5F52-45EE-ACCB-EEDA27D7130D}" destId="{57D975B5-8434-4406-BFA6-A6A9C654F39F}" srcOrd="0" destOrd="0" presId="urn:microsoft.com/office/officeart/2005/8/layout/radial5"/>
    <dgm:cxn modelId="{992B15F1-67E9-49F5-9965-1C7964363416}" type="presOf" srcId="{F7C18D0B-B707-4B05-9EF3-F5EE15ED19E4}" destId="{F8CB7905-E0D0-4733-A138-C5F0AC5BD7D9}" srcOrd="0" destOrd="0" presId="urn:microsoft.com/office/officeart/2005/8/layout/radial5"/>
    <dgm:cxn modelId="{3F3E0EF4-DE25-4A3E-AB00-6AD4C922DD7C}" srcId="{804E9A87-5511-4602-B110-07A36CD0E8CC}" destId="{5F921D0E-14CA-4AC3-99AC-A3B67B49886B}" srcOrd="2" destOrd="0" parTransId="{A0732BD2-5F52-45EE-ACCB-EEDA27D7130D}" sibTransId="{7919F480-4201-43D0-8DEA-44E2BFAAD9BB}"/>
    <dgm:cxn modelId="{63670DFF-1FBF-486C-B66B-216132907225}" type="presOf" srcId="{05995EFB-7894-499B-80C3-47694DBC643E}" destId="{2D9A5446-0CFC-44C6-8C1E-10CA515175C3}" srcOrd="0" destOrd="0" presId="urn:microsoft.com/office/officeart/2005/8/layout/radial5"/>
    <dgm:cxn modelId="{63524CB2-5E8D-4184-8FF8-2B8211B1C084}" type="presParOf" srcId="{5D868F49-6F95-427E-8F7F-0CAAEA266533}" destId="{3DC70915-9C3F-405A-B6EE-F59020A502FD}" srcOrd="0" destOrd="0" presId="urn:microsoft.com/office/officeart/2005/8/layout/radial5"/>
    <dgm:cxn modelId="{E5A1C6E9-E060-4978-AD1E-A5A22E01FA49}" type="presParOf" srcId="{5D868F49-6F95-427E-8F7F-0CAAEA266533}" destId="{360EB430-1DF4-4F18-9625-1007F8E53D7E}" srcOrd="1" destOrd="0" presId="urn:microsoft.com/office/officeart/2005/8/layout/radial5"/>
    <dgm:cxn modelId="{26DD4F8B-AAB2-4F79-93AF-49526AC28730}" type="presParOf" srcId="{360EB430-1DF4-4F18-9625-1007F8E53D7E}" destId="{2B293FFD-BA74-4735-A906-0EEC73503211}" srcOrd="0" destOrd="0" presId="urn:microsoft.com/office/officeart/2005/8/layout/radial5"/>
    <dgm:cxn modelId="{5434EFF2-ABA9-44F1-BFDC-E504312F5F9E}" type="presParOf" srcId="{5D868F49-6F95-427E-8F7F-0CAAEA266533}" destId="{BC99535A-3890-41AC-81ED-1002E429108B}" srcOrd="2" destOrd="0" presId="urn:microsoft.com/office/officeart/2005/8/layout/radial5"/>
    <dgm:cxn modelId="{B414D6F1-FD2A-49A1-A614-CBAD97BE3234}" type="presParOf" srcId="{5D868F49-6F95-427E-8F7F-0CAAEA266533}" destId="{2D9A5446-0CFC-44C6-8C1E-10CA515175C3}" srcOrd="3" destOrd="0" presId="urn:microsoft.com/office/officeart/2005/8/layout/radial5"/>
    <dgm:cxn modelId="{E1151831-F880-4618-B58C-251A2129C040}" type="presParOf" srcId="{2D9A5446-0CFC-44C6-8C1E-10CA515175C3}" destId="{0543905D-E398-4E61-8197-0124A8241B24}" srcOrd="0" destOrd="0" presId="urn:microsoft.com/office/officeart/2005/8/layout/radial5"/>
    <dgm:cxn modelId="{AC071C0B-7D0F-435E-859D-DE3A00881F66}" type="presParOf" srcId="{5D868F49-6F95-427E-8F7F-0CAAEA266533}" destId="{05B0191D-88DB-4853-8595-FD7547CBB14E}" srcOrd="4" destOrd="0" presId="urn:microsoft.com/office/officeart/2005/8/layout/radial5"/>
    <dgm:cxn modelId="{43F9FACB-2D4C-4175-AA58-A18AFF382789}" type="presParOf" srcId="{5D868F49-6F95-427E-8F7F-0CAAEA266533}" destId="{57D975B5-8434-4406-BFA6-A6A9C654F39F}" srcOrd="5" destOrd="0" presId="urn:microsoft.com/office/officeart/2005/8/layout/radial5"/>
    <dgm:cxn modelId="{4273F859-CE07-4DAA-A90D-B8F919996D6D}" type="presParOf" srcId="{57D975B5-8434-4406-BFA6-A6A9C654F39F}" destId="{37107B76-8CB8-4233-A9EF-CD329148CB91}" srcOrd="0" destOrd="0" presId="urn:microsoft.com/office/officeart/2005/8/layout/radial5"/>
    <dgm:cxn modelId="{070DEA61-638C-4643-8443-C9B68404FC73}" type="presParOf" srcId="{5D868F49-6F95-427E-8F7F-0CAAEA266533}" destId="{D502A671-C6D7-4CC1-9DA6-B129D8E20626}" srcOrd="6" destOrd="0" presId="urn:microsoft.com/office/officeart/2005/8/layout/radial5"/>
    <dgm:cxn modelId="{4570C418-3DAA-44C1-96A8-1647D3EA5434}" type="presParOf" srcId="{5D868F49-6F95-427E-8F7F-0CAAEA266533}" destId="{AA89A9CA-5BBA-4CF5-8C89-36C4D1296200}" srcOrd="7" destOrd="0" presId="urn:microsoft.com/office/officeart/2005/8/layout/radial5"/>
    <dgm:cxn modelId="{728A3D84-E3E9-4928-9CA4-27FFEAD6008A}" type="presParOf" srcId="{AA89A9CA-5BBA-4CF5-8C89-36C4D1296200}" destId="{9A8EE4ED-E176-4C9B-966D-E1F2D9ED552E}" srcOrd="0" destOrd="0" presId="urn:microsoft.com/office/officeart/2005/8/layout/radial5"/>
    <dgm:cxn modelId="{42093034-4E1B-4AEB-B3C6-1C7E4976A267}" type="presParOf" srcId="{5D868F49-6F95-427E-8F7F-0CAAEA266533}" destId="{93A48243-FAD8-4BB5-9780-B94CE63E4A31}" srcOrd="8" destOrd="0" presId="urn:microsoft.com/office/officeart/2005/8/layout/radial5"/>
    <dgm:cxn modelId="{12999591-D762-4A8E-AA83-AB6168901FCF}" type="presParOf" srcId="{5D868F49-6F95-427E-8F7F-0CAAEA266533}" destId="{335FE2E2-B985-437D-AC43-F6A3311AB889}" srcOrd="9" destOrd="0" presId="urn:microsoft.com/office/officeart/2005/8/layout/radial5"/>
    <dgm:cxn modelId="{B9C71E5A-B096-45E3-A7E2-F83FD139D86D}" type="presParOf" srcId="{335FE2E2-B985-437D-AC43-F6A3311AB889}" destId="{21F3CE90-4A94-4392-9D55-87B4CEEC947E}" srcOrd="0" destOrd="0" presId="urn:microsoft.com/office/officeart/2005/8/layout/radial5"/>
    <dgm:cxn modelId="{5B4B32F2-CA6E-4350-A162-2CBC142F740B}" type="presParOf" srcId="{5D868F49-6F95-427E-8F7F-0CAAEA266533}" destId="{DDAB79E7-E644-4C3F-AA09-6CE7292935E6}" srcOrd="10" destOrd="0" presId="urn:microsoft.com/office/officeart/2005/8/layout/radial5"/>
    <dgm:cxn modelId="{EEB36218-C1F2-4C9C-9A9A-09A14720872B}" type="presParOf" srcId="{5D868F49-6F95-427E-8F7F-0CAAEA266533}" destId="{78169A5D-7CBB-4437-A1A7-523B4EA48B03}" srcOrd="11" destOrd="0" presId="urn:microsoft.com/office/officeart/2005/8/layout/radial5"/>
    <dgm:cxn modelId="{D11A49AF-8C46-429C-A0C0-FF744EAFDB29}" type="presParOf" srcId="{78169A5D-7CBB-4437-A1A7-523B4EA48B03}" destId="{BFB06AA8-A0B7-4F15-9CFA-46FBC6286EBC}" srcOrd="0" destOrd="0" presId="urn:microsoft.com/office/officeart/2005/8/layout/radial5"/>
    <dgm:cxn modelId="{B1DEAEDF-AC28-4D31-964D-D7752BBF487B}" type="presParOf" srcId="{5D868F49-6F95-427E-8F7F-0CAAEA266533}" destId="{563D8BCF-1137-4BA7-934E-E28F23F0211E}" srcOrd="12" destOrd="0" presId="urn:microsoft.com/office/officeart/2005/8/layout/radial5"/>
    <dgm:cxn modelId="{FF3418D9-92BA-462D-BDC0-B7D212998947}" type="presParOf" srcId="{5D868F49-6F95-427E-8F7F-0CAAEA266533}" destId="{0BAC6257-5EEC-4E39-9868-CC29D2F45814}" srcOrd="13" destOrd="0" presId="urn:microsoft.com/office/officeart/2005/8/layout/radial5"/>
    <dgm:cxn modelId="{CED79004-9088-4455-B626-8B6FF8F1C1CC}" type="presParOf" srcId="{0BAC6257-5EEC-4E39-9868-CC29D2F45814}" destId="{D9EC248A-33E3-41B5-905F-380304DCCFCF}" srcOrd="0" destOrd="0" presId="urn:microsoft.com/office/officeart/2005/8/layout/radial5"/>
    <dgm:cxn modelId="{E68A7D4F-1072-4A80-8406-5305EAF02E36}" type="presParOf" srcId="{5D868F49-6F95-427E-8F7F-0CAAEA266533}" destId="{F8CB7905-E0D0-4733-A138-C5F0AC5BD7D9}" srcOrd="14" destOrd="0" presId="urn:microsoft.com/office/officeart/2005/8/layout/radial5"/>
    <dgm:cxn modelId="{C51ED378-766E-4D2E-9B57-EBA5C5C4320D}" type="presParOf" srcId="{5D868F49-6F95-427E-8F7F-0CAAEA266533}" destId="{1A8FA700-3380-493A-97F2-5198BCCA3254}" srcOrd="15" destOrd="0" presId="urn:microsoft.com/office/officeart/2005/8/layout/radial5"/>
    <dgm:cxn modelId="{470FB75C-FCDE-4821-8455-CFFAA330F72A}" type="presParOf" srcId="{1A8FA700-3380-493A-97F2-5198BCCA3254}" destId="{394AFF8A-6F35-4627-8FF4-A2701A758B13}" srcOrd="0" destOrd="0" presId="urn:microsoft.com/office/officeart/2005/8/layout/radial5"/>
    <dgm:cxn modelId="{FE8C397D-0998-48BF-BE4A-C769F492541A}" type="presParOf" srcId="{5D868F49-6F95-427E-8F7F-0CAAEA266533}" destId="{CF7FF513-3899-4076-A54E-5D6892455A91}"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9F2F1-49FB-494E-871D-CBC555D43F3E}" type="doc">
      <dgm:prSet loTypeId="urn:microsoft.com/office/officeart/2005/8/layout/rings+Icon" loCatId="relationship" qsTypeId="urn:microsoft.com/office/officeart/2005/8/quickstyle/simple1" qsCatId="simple" csTypeId="urn:microsoft.com/office/officeart/2005/8/colors/colorful3" csCatId="colorful" phldr="1"/>
      <dgm:spPr/>
    </dgm:pt>
    <dgm:pt modelId="{6AEF96DE-A632-4E69-AE27-3823463ADFE9}">
      <dgm:prSet phldrT="[Text]"/>
      <dgm:spPr/>
      <dgm:t>
        <a:bodyPr/>
        <a:lstStyle/>
        <a:p>
          <a:r>
            <a:rPr lang="en-US" dirty="0"/>
            <a:t>Direct IV Nutrition</a:t>
          </a:r>
        </a:p>
      </dgm:t>
    </dgm:pt>
    <dgm:pt modelId="{D10B31FB-E8E9-4E88-945A-B266543AB402}" type="parTrans" cxnId="{B3A86FEB-B4A3-4C9D-A98A-4C16470311C6}">
      <dgm:prSet/>
      <dgm:spPr/>
      <dgm:t>
        <a:bodyPr/>
        <a:lstStyle/>
        <a:p>
          <a:endParaRPr lang="en-US"/>
        </a:p>
      </dgm:t>
    </dgm:pt>
    <dgm:pt modelId="{145EEA49-B842-4FC6-8B3A-C43EA56709D8}" type="sibTrans" cxnId="{B3A86FEB-B4A3-4C9D-A98A-4C16470311C6}">
      <dgm:prSet/>
      <dgm:spPr/>
      <dgm:t>
        <a:bodyPr/>
        <a:lstStyle/>
        <a:p>
          <a:endParaRPr lang="en-US"/>
        </a:p>
      </dgm:t>
    </dgm:pt>
    <dgm:pt modelId="{F035436A-F2D7-48EB-8BA3-883BF6144326}">
      <dgm:prSet phldrT="[Text]"/>
      <dgm:spPr/>
      <dgm:t>
        <a:bodyPr/>
        <a:lstStyle/>
        <a:p>
          <a:r>
            <a:rPr lang="en-US" dirty="0"/>
            <a:t>Protein &amp; Nitrogen Balance</a:t>
          </a:r>
        </a:p>
      </dgm:t>
    </dgm:pt>
    <dgm:pt modelId="{B138E52E-753A-4A95-8B92-DC026A1D6D86}" type="parTrans" cxnId="{3636F368-8D15-4B77-8203-2F24896FB3A9}">
      <dgm:prSet/>
      <dgm:spPr/>
      <dgm:t>
        <a:bodyPr/>
        <a:lstStyle/>
        <a:p>
          <a:endParaRPr lang="en-US"/>
        </a:p>
      </dgm:t>
    </dgm:pt>
    <dgm:pt modelId="{0F5E6556-A647-4232-8F5D-6BB90136AF97}" type="sibTrans" cxnId="{3636F368-8D15-4B77-8203-2F24896FB3A9}">
      <dgm:prSet/>
      <dgm:spPr/>
      <dgm:t>
        <a:bodyPr/>
        <a:lstStyle/>
        <a:p>
          <a:endParaRPr lang="en-US"/>
        </a:p>
      </dgm:t>
    </dgm:pt>
    <dgm:pt modelId="{4CCC37EA-D282-45C7-98C8-8CFBAF13BDD4}">
      <dgm:prSet phldrT="[Text]"/>
      <dgm:spPr/>
      <dgm:t>
        <a:bodyPr/>
        <a:lstStyle/>
        <a:p>
          <a:r>
            <a:rPr lang="en-US" dirty="0"/>
            <a:t>Energy Supply</a:t>
          </a:r>
        </a:p>
      </dgm:t>
    </dgm:pt>
    <dgm:pt modelId="{B4C0DC34-428F-4A14-87DD-989B1BB2BD57}" type="parTrans" cxnId="{C812A2AD-58C4-4561-A0EB-CA1FC394C234}">
      <dgm:prSet/>
      <dgm:spPr/>
      <dgm:t>
        <a:bodyPr/>
        <a:lstStyle/>
        <a:p>
          <a:endParaRPr lang="en-US"/>
        </a:p>
      </dgm:t>
    </dgm:pt>
    <dgm:pt modelId="{780EDDD0-6A4C-435B-BB93-358A8203B8CE}" type="sibTrans" cxnId="{C812A2AD-58C4-4561-A0EB-CA1FC394C234}">
      <dgm:prSet/>
      <dgm:spPr/>
      <dgm:t>
        <a:bodyPr/>
        <a:lstStyle/>
        <a:p>
          <a:endParaRPr lang="en-US"/>
        </a:p>
      </dgm:t>
    </dgm:pt>
    <dgm:pt modelId="{5A85EA05-94F4-49FA-9265-21E05C41EE6F}">
      <dgm:prSet phldrT="[Text]"/>
      <dgm:spPr/>
      <dgm:t>
        <a:bodyPr/>
        <a:lstStyle/>
        <a:p>
          <a:r>
            <a:rPr lang="en-US" dirty="0"/>
            <a:t>Electrolyte &amp; Fluid Homeostasis</a:t>
          </a:r>
        </a:p>
      </dgm:t>
    </dgm:pt>
    <dgm:pt modelId="{B482F1F5-161B-4647-A806-99F9DE37A339}" type="parTrans" cxnId="{30FA4794-C425-4A13-ABF1-200C81F53CE7}">
      <dgm:prSet/>
      <dgm:spPr/>
      <dgm:t>
        <a:bodyPr/>
        <a:lstStyle/>
        <a:p>
          <a:endParaRPr lang="en-US"/>
        </a:p>
      </dgm:t>
    </dgm:pt>
    <dgm:pt modelId="{254E5317-A420-4051-A0F0-AF9F24216D0D}" type="sibTrans" cxnId="{30FA4794-C425-4A13-ABF1-200C81F53CE7}">
      <dgm:prSet/>
      <dgm:spPr/>
      <dgm:t>
        <a:bodyPr/>
        <a:lstStyle/>
        <a:p>
          <a:endParaRPr lang="en-US"/>
        </a:p>
      </dgm:t>
    </dgm:pt>
    <dgm:pt modelId="{045F2E89-003F-438A-BEDD-26EE97B34897}">
      <dgm:prSet phldrT="[Text]"/>
      <dgm:spPr/>
      <dgm:t>
        <a:bodyPr/>
        <a:lstStyle/>
        <a:p>
          <a:r>
            <a:rPr lang="en-US" dirty="0"/>
            <a:t>Micronutrient Support</a:t>
          </a:r>
        </a:p>
      </dgm:t>
    </dgm:pt>
    <dgm:pt modelId="{D02A6FAC-38EF-403C-B289-AAFD3EADE510}" type="parTrans" cxnId="{760858DA-9508-462F-B274-7CE08A770C3D}">
      <dgm:prSet/>
      <dgm:spPr/>
      <dgm:t>
        <a:bodyPr/>
        <a:lstStyle/>
        <a:p>
          <a:endParaRPr lang="en-US"/>
        </a:p>
      </dgm:t>
    </dgm:pt>
    <dgm:pt modelId="{C4533B83-E01B-4150-88E7-ED8C418CDD84}" type="sibTrans" cxnId="{760858DA-9508-462F-B274-7CE08A770C3D}">
      <dgm:prSet/>
      <dgm:spPr/>
      <dgm:t>
        <a:bodyPr/>
        <a:lstStyle/>
        <a:p>
          <a:endParaRPr lang="en-US"/>
        </a:p>
      </dgm:t>
    </dgm:pt>
    <dgm:pt modelId="{FCC93F01-DA3C-4F37-BDF6-0EF38844FE65}">
      <dgm:prSet phldrT="[Text]"/>
      <dgm:spPr/>
      <dgm:t>
        <a:bodyPr/>
        <a:lstStyle/>
        <a:p>
          <a:r>
            <a:rPr lang="en-US" dirty="0"/>
            <a:t>Bypassing Impaired GI Function</a:t>
          </a:r>
        </a:p>
      </dgm:t>
    </dgm:pt>
    <dgm:pt modelId="{07DBD21E-B0FE-42D3-929C-94CF899274DF}" type="parTrans" cxnId="{265D6694-B44A-4D18-BC9D-70A04ECFA7FA}">
      <dgm:prSet/>
      <dgm:spPr/>
      <dgm:t>
        <a:bodyPr/>
        <a:lstStyle/>
        <a:p>
          <a:endParaRPr lang="en-US"/>
        </a:p>
      </dgm:t>
    </dgm:pt>
    <dgm:pt modelId="{9F34620E-C70E-4086-BBAA-E99C35E1D7BF}" type="sibTrans" cxnId="{265D6694-B44A-4D18-BC9D-70A04ECFA7FA}">
      <dgm:prSet/>
      <dgm:spPr/>
      <dgm:t>
        <a:bodyPr/>
        <a:lstStyle/>
        <a:p>
          <a:endParaRPr lang="en-US"/>
        </a:p>
      </dgm:t>
    </dgm:pt>
    <dgm:pt modelId="{09CA3652-7407-42B8-BF52-9E28DB682AFE}" type="pres">
      <dgm:prSet presAssocID="{A4D9F2F1-49FB-494E-871D-CBC555D43F3E}" presName="Name0" presStyleCnt="0">
        <dgm:presLayoutVars>
          <dgm:chMax val="7"/>
          <dgm:dir/>
          <dgm:resizeHandles val="exact"/>
        </dgm:presLayoutVars>
      </dgm:prSet>
      <dgm:spPr/>
    </dgm:pt>
    <dgm:pt modelId="{93711F8D-E636-4C7A-8F48-90B477A86B05}" type="pres">
      <dgm:prSet presAssocID="{A4D9F2F1-49FB-494E-871D-CBC555D43F3E}" presName="ellipse1" presStyleLbl="vennNode1" presStyleIdx="0" presStyleCnt="6">
        <dgm:presLayoutVars>
          <dgm:bulletEnabled val="1"/>
        </dgm:presLayoutVars>
      </dgm:prSet>
      <dgm:spPr/>
    </dgm:pt>
    <dgm:pt modelId="{E7C72C3B-2D84-493C-8126-1B45326AF001}" type="pres">
      <dgm:prSet presAssocID="{A4D9F2F1-49FB-494E-871D-CBC555D43F3E}" presName="ellipse2" presStyleLbl="vennNode1" presStyleIdx="1" presStyleCnt="6">
        <dgm:presLayoutVars>
          <dgm:bulletEnabled val="1"/>
        </dgm:presLayoutVars>
      </dgm:prSet>
      <dgm:spPr/>
    </dgm:pt>
    <dgm:pt modelId="{D9B1FAC2-6EE4-428F-80F7-0B574BE9BA22}" type="pres">
      <dgm:prSet presAssocID="{A4D9F2F1-49FB-494E-871D-CBC555D43F3E}" presName="ellipse3" presStyleLbl="vennNode1" presStyleIdx="2" presStyleCnt="6">
        <dgm:presLayoutVars>
          <dgm:bulletEnabled val="1"/>
        </dgm:presLayoutVars>
      </dgm:prSet>
      <dgm:spPr/>
    </dgm:pt>
    <dgm:pt modelId="{91EB6284-3165-4C5D-AFB0-83B2FEEF1E4A}" type="pres">
      <dgm:prSet presAssocID="{A4D9F2F1-49FB-494E-871D-CBC555D43F3E}" presName="ellipse4" presStyleLbl="vennNode1" presStyleIdx="3" presStyleCnt="6">
        <dgm:presLayoutVars>
          <dgm:bulletEnabled val="1"/>
        </dgm:presLayoutVars>
      </dgm:prSet>
      <dgm:spPr/>
    </dgm:pt>
    <dgm:pt modelId="{FDA5888A-0827-4AD9-9B39-EB29E13C68CA}" type="pres">
      <dgm:prSet presAssocID="{A4D9F2F1-49FB-494E-871D-CBC555D43F3E}" presName="ellipse5" presStyleLbl="vennNode1" presStyleIdx="4" presStyleCnt="6">
        <dgm:presLayoutVars>
          <dgm:bulletEnabled val="1"/>
        </dgm:presLayoutVars>
      </dgm:prSet>
      <dgm:spPr/>
    </dgm:pt>
    <dgm:pt modelId="{5CE537A7-840F-4AF8-8DCA-F954A6BCD3EF}" type="pres">
      <dgm:prSet presAssocID="{A4D9F2F1-49FB-494E-871D-CBC555D43F3E}" presName="ellipse6" presStyleLbl="vennNode1" presStyleIdx="5" presStyleCnt="6">
        <dgm:presLayoutVars>
          <dgm:bulletEnabled val="1"/>
        </dgm:presLayoutVars>
      </dgm:prSet>
      <dgm:spPr/>
    </dgm:pt>
  </dgm:ptLst>
  <dgm:cxnLst>
    <dgm:cxn modelId="{C34F9207-209E-4BD3-95BD-0BCC35E5494F}" type="presOf" srcId="{4CCC37EA-D282-45C7-98C8-8CFBAF13BDD4}" destId="{D9B1FAC2-6EE4-428F-80F7-0B574BE9BA22}" srcOrd="0" destOrd="0" presId="urn:microsoft.com/office/officeart/2005/8/layout/rings+Icon"/>
    <dgm:cxn modelId="{A94B490F-B075-436E-8952-26726FF8F42A}" type="presOf" srcId="{F035436A-F2D7-48EB-8BA3-883BF6144326}" destId="{E7C72C3B-2D84-493C-8126-1B45326AF001}" srcOrd="0" destOrd="0" presId="urn:microsoft.com/office/officeart/2005/8/layout/rings+Icon"/>
    <dgm:cxn modelId="{AEF1981F-2913-4F71-AD90-E8DCBADF19E7}" type="presOf" srcId="{045F2E89-003F-438A-BEDD-26EE97B34897}" destId="{FDA5888A-0827-4AD9-9B39-EB29E13C68CA}" srcOrd="0" destOrd="0" presId="urn:microsoft.com/office/officeart/2005/8/layout/rings+Icon"/>
    <dgm:cxn modelId="{3636F368-8D15-4B77-8203-2F24896FB3A9}" srcId="{A4D9F2F1-49FB-494E-871D-CBC555D43F3E}" destId="{F035436A-F2D7-48EB-8BA3-883BF6144326}" srcOrd="1" destOrd="0" parTransId="{B138E52E-753A-4A95-8B92-DC026A1D6D86}" sibTransId="{0F5E6556-A647-4232-8F5D-6BB90136AF97}"/>
    <dgm:cxn modelId="{CB871057-F2C6-43E4-8E03-17AF1A6514DA}" type="presOf" srcId="{A4D9F2F1-49FB-494E-871D-CBC555D43F3E}" destId="{09CA3652-7407-42B8-BF52-9E28DB682AFE}" srcOrd="0" destOrd="0" presId="urn:microsoft.com/office/officeart/2005/8/layout/rings+Icon"/>
    <dgm:cxn modelId="{34255E8C-9402-4E2B-8A40-0B059E3E3855}" type="presOf" srcId="{6AEF96DE-A632-4E69-AE27-3823463ADFE9}" destId="{93711F8D-E636-4C7A-8F48-90B477A86B05}" srcOrd="0" destOrd="0" presId="urn:microsoft.com/office/officeart/2005/8/layout/rings+Icon"/>
    <dgm:cxn modelId="{265D6694-B44A-4D18-BC9D-70A04ECFA7FA}" srcId="{A4D9F2F1-49FB-494E-871D-CBC555D43F3E}" destId="{FCC93F01-DA3C-4F37-BDF6-0EF38844FE65}" srcOrd="5" destOrd="0" parTransId="{07DBD21E-B0FE-42D3-929C-94CF899274DF}" sibTransId="{9F34620E-C70E-4086-BBAA-E99C35E1D7BF}"/>
    <dgm:cxn modelId="{30FA4794-C425-4A13-ABF1-200C81F53CE7}" srcId="{A4D9F2F1-49FB-494E-871D-CBC555D43F3E}" destId="{5A85EA05-94F4-49FA-9265-21E05C41EE6F}" srcOrd="3" destOrd="0" parTransId="{B482F1F5-161B-4647-A806-99F9DE37A339}" sibTransId="{254E5317-A420-4051-A0F0-AF9F24216D0D}"/>
    <dgm:cxn modelId="{C812A2AD-58C4-4561-A0EB-CA1FC394C234}" srcId="{A4D9F2F1-49FB-494E-871D-CBC555D43F3E}" destId="{4CCC37EA-D282-45C7-98C8-8CFBAF13BDD4}" srcOrd="2" destOrd="0" parTransId="{B4C0DC34-428F-4A14-87DD-989B1BB2BD57}" sibTransId="{780EDDD0-6A4C-435B-BB93-358A8203B8CE}"/>
    <dgm:cxn modelId="{AFB9B3D0-18B0-439A-9B41-533A6E1EF657}" type="presOf" srcId="{5A85EA05-94F4-49FA-9265-21E05C41EE6F}" destId="{91EB6284-3165-4C5D-AFB0-83B2FEEF1E4A}" srcOrd="0" destOrd="0" presId="urn:microsoft.com/office/officeart/2005/8/layout/rings+Icon"/>
    <dgm:cxn modelId="{760858DA-9508-462F-B274-7CE08A770C3D}" srcId="{A4D9F2F1-49FB-494E-871D-CBC555D43F3E}" destId="{045F2E89-003F-438A-BEDD-26EE97B34897}" srcOrd="4" destOrd="0" parTransId="{D02A6FAC-38EF-403C-B289-AAFD3EADE510}" sibTransId="{C4533B83-E01B-4150-88E7-ED8C418CDD84}"/>
    <dgm:cxn modelId="{B3A86FEB-B4A3-4C9D-A98A-4C16470311C6}" srcId="{A4D9F2F1-49FB-494E-871D-CBC555D43F3E}" destId="{6AEF96DE-A632-4E69-AE27-3823463ADFE9}" srcOrd="0" destOrd="0" parTransId="{D10B31FB-E8E9-4E88-945A-B266543AB402}" sibTransId="{145EEA49-B842-4FC6-8B3A-C43EA56709D8}"/>
    <dgm:cxn modelId="{EA673AFA-93DA-4D5A-B056-FAE1C01B2148}" type="presOf" srcId="{FCC93F01-DA3C-4F37-BDF6-0EF38844FE65}" destId="{5CE537A7-840F-4AF8-8DCA-F954A6BCD3EF}" srcOrd="0" destOrd="0" presId="urn:microsoft.com/office/officeart/2005/8/layout/rings+Icon"/>
    <dgm:cxn modelId="{D6D59E26-9C11-4EF3-A685-9F956A41DA16}" type="presParOf" srcId="{09CA3652-7407-42B8-BF52-9E28DB682AFE}" destId="{93711F8D-E636-4C7A-8F48-90B477A86B05}" srcOrd="0" destOrd="0" presId="urn:microsoft.com/office/officeart/2005/8/layout/rings+Icon"/>
    <dgm:cxn modelId="{B45D61B8-4A36-487F-9242-82414AAF920C}" type="presParOf" srcId="{09CA3652-7407-42B8-BF52-9E28DB682AFE}" destId="{E7C72C3B-2D84-493C-8126-1B45326AF001}" srcOrd="1" destOrd="0" presId="urn:microsoft.com/office/officeart/2005/8/layout/rings+Icon"/>
    <dgm:cxn modelId="{ECDCC47A-1009-42E2-8D8C-4CC392BE4A27}" type="presParOf" srcId="{09CA3652-7407-42B8-BF52-9E28DB682AFE}" destId="{D9B1FAC2-6EE4-428F-80F7-0B574BE9BA22}" srcOrd="2" destOrd="0" presId="urn:microsoft.com/office/officeart/2005/8/layout/rings+Icon"/>
    <dgm:cxn modelId="{2EFF0BEA-D27E-4EBE-8C78-F4DFD2C77BFB}" type="presParOf" srcId="{09CA3652-7407-42B8-BF52-9E28DB682AFE}" destId="{91EB6284-3165-4C5D-AFB0-83B2FEEF1E4A}" srcOrd="3" destOrd="0" presId="urn:microsoft.com/office/officeart/2005/8/layout/rings+Icon"/>
    <dgm:cxn modelId="{305F8402-514C-4917-B61D-751A56973F62}" type="presParOf" srcId="{09CA3652-7407-42B8-BF52-9E28DB682AFE}" destId="{FDA5888A-0827-4AD9-9B39-EB29E13C68CA}" srcOrd="4" destOrd="0" presId="urn:microsoft.com/office/officeart/2005/8/layout/rings+Icon"/>
    <dgm:cxn modelId="{9452E758-1F1C-4B88-B662-08245BFE7AA7}" type="presParOf" srcId="{09CA3652-7407-42B8-BF52-9E28DB682AFE}" destId="{5CE537A7-840F-4AF8-8DCA-F954A6BCD3EF}"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F480A-11E5-45FD-A318-51BA781006CB}" type="doc">
      <dgm:prSet loTypeId="urn:microsoft.com/office/officeart/2005/8/layout/pyramid1" loCatId="pyramid" qsTypeId="urn:microsoft.com/office/officeart/2005/8/quickstyle/simple1" qsCatId="simple" csTypeId="urn:microsoft.com/office/officeart/2005/8/colors/accent1_2" csCatId="accent1" phldr="1"/>
      <dgm:spPr/>
    </dgm:pt>
    <dgm:pt modelId="{CF3969C0-C254-4EF9-908E-17BE07A7FADF}">
      <dgm:prSet phldrT="[Text]"/>
      <dgm:spPr/>
      <dgm:t>
        <a:bodyPr lIns="91440" tIns="0" rIns="91440" bIns="0"/>
        <a:lstStyle/>
        <a:p>
          <a:r>
            <a:rPr lang="en-US" dirty="0"/>
            <a:t>Amino Acids</a:t>
          </a:r>
          <a:br>
            <a:rPr lang="en-US" dirty="0"/>
          </a:br>
          <a:r>
            <a:rPr lang="en-US" dirty="0"/>
            <a:t>~ 15-20%</a:t>
          </a:r>
        </a:p>
      </dgm:t>
    </dgm:pt>
    <dgm:pt modelId="{715F20AE-97FF-4D2F-A750-A27DB606705E}" type="parTrans" cxnId="{C3809627-0A87-4217-A070-FC3392FEFDE4}">
      <dgm:prSet/>
      <dgm:spPr/>
      <dgm:t>
        <a:bodyPr/>
        <a:lstStyle/>
        <a:p>
          <a:endParaRPr lang="en-US"/>
        </a:p>
      </dgm:t>
    </dgm:pt>
    <dgm:pt modelId="{9F5DDF5C-202F-4E12-93DF-AA9A26D81F88}" type="sibTrans" cxnId="{C3809627-0A87-4217-A070-FC3392FEFDE4}">
      <dgm:prSet/>
      <dgm:spPr/>
      <dgm:t>
        <a:bodyPr/>
        <a:lstStyle/>
        <a:p>
          <a:endParaRPr lang="en-US"/>
        </a:p>
      </dgm:t>
    </dgm:pt>
    <dgm:pt modelId="{7271A998-E675-4A35-80FC-5510B40CAA5F}">
      <dgm:prSet phldrT="[Text]"/>
      <dgm:spPr/>
      <dgm:t>
        <a:bodyPr/>
        <a:lstStyle/>
        <a:p>
          <a:r>
            <a:rPr lang="en-US" dirty="0"/>
            <a:t>Lipids</a:t>
          </a:r>
          <a:br>
            <a:rPr lang="en-US" dirty="0"/>
          </a:br>
          <a:r>
            <a:rPr lang="en-US" dirty="0"/>
            <a:t>~ 20-30%</a:t>
          </a:r>
        </a:p>
      </dgm:t>
    </dgm:pt>
    <dgm:pt modelId="{2FE3EACB-A9A2-47E7-8023-6A7850260708}" type="parTrans" cxnId="{47088629-EE8E-40DA-9373-A7E58BEEA3C4}">
      <dgm:prSet/>
      <dgm:spPr/>
      <dgm:t>
        <a:bodyPr/>
        <a:lstStyle/>
        <a:p>
          <a:endParaRPr lang="en-US"/>
        </a:p>
      </dgm:t>
    </dgm:pt>
    <dgm:pt modelId="{AC3ED1B8-4993-43F2-8D19-8E35A46CC219}" type="sibTrans" cxnId="{47088629-EE8E-40DA-9373-A7E58BEEA3C4}">
      <dgm:prSet/>
      <dgm:spPr/>
      <dgm:t>
        <a:bodyPr/>
        <a:lstStyle/>
        <a:p>
          <a:endParaRPr lang="en-US"/>
        </a:p>
      </dgm:t>
    </dgm:pt>
    <dgm:pt modelId="{FFB9CAAE-56FB-4F93-ADCD-E5A5697FA4FA}">
      <dgm:prSet phldrT="[Text]"/>
      <dgm:spPr/>
      <dgm:t>
        <a:bodyPr/>
        <a:lstStyle/>
        <a:p>
          <a:r>
            <a:rPr lang="en-US" dirty="0"/>
            <a:t>Carbohydrates</a:t>
          </a:r>
          <a:br>
            <a:rPr lang="en-US" dirty="0"/>
          </a:br>
          <a:r>
            <a:rPr lang="en-US" dirty="0"/>
            <a:t>~ 50-60%</a:t>
          </a:r>
        </a:p>
      </dgm:t>
    </dgm:pt>
    <dgm:pt modelId="{0CEF9C57-2AD2-42D8-AF3F-BDACD23AED1E}" type="parTrans" cxnId="{91C573D0-F257-4DC2-AA3A-0B4121E1E748}">
      <dgm:prSet/>
      <dgm:spPr/>
      <dgm:t>
        <a:bodyPr/>
        <a:lstStyle/>
        <a:p>
          <a:endParaRPr lang="en-US"/>
        </a:p>
      </dgm:t>
    </dgm:pt>
    <dgm:pt modelId="{C5BD3495-1ADD-4EF8-93AF-9D2FAC5BD259}" type="sibTrans" cxnId="{91C573D0-F257-4DC2-AA3A-0B4121E1E748}">
      <dgm:prSet/>
      <dgm:spPr/>
      <dgm:t>
        <a:bodyPr/>
        <a:lstStyle/>
        <a:p>
          <a:endParaRPr lang="en-US"/>
        </a:p>
      </dgm:t>
    </dgm:pt>
    <dgm:pt modelId="{EFB31EB0-2D62-41DA-ADBE-F24420B4718F}">
      <dgm:prSet phldrT="[Text]" custT="1"/>
      <dgm:spPr/>
      <dgm:t>
        <a:bodyPr lIns="0" tIns="822960" rIns="0"/>
        <a:lstStyle/>
        <a:p>
          <a:r>
            <a:rPr lang="en-US" sz="1600" dirty="0"/>
            <a:t>Electrolytes</a:t>
          </a:r>
          <a:br>
            <a:rPr lang="en-US" sz="1600" dirty="0"/>
          </a:br>
          <a:r>
            <a:rPr lang="en-US" sz="1600" dirty="0"/>
            <a:t>Vitamins</a:t>
          </a:r>
          <a:br>
            <a:rPr lang="en-US" sz="1600" dirty="0"/>
          </a:br>
          <a:r>
            <a:rPr lang="en-US" sz="1600" dirty="0"/>
            <a:t>Trace Elements</a:t>
          </a:r>
        </a:p>
      </dgm:t>
    </dgm:pt>
    <dgm:pt modelId="{4E931C5D-4A35-4299-BEEA-D6F48DB3CA6E}" type="parTrans" cxnId="{E95A2AF1-1517-420E-A549-7596BDBE8706}">
      <dgm:prSet/>
      <dgm:spPr/>
      <dgm:t>
        <a:bodyPr/>
        <a:lstStyle/>
        <a:p>
          <a:endParaRPr lang="en-US"/>
        </a:p>
      </dgm:t>
    </dgm:pt>
    <dgm:pt modelId="{C3922422-1FCE-493D-8821-27ED724ECBAA}" type="sibTrans" cxnId="{E95A2AF1-1517-420E-A549-7596BDBE8706}">
      <dgm:prSet/>
      <dgm:spPr/>
      <dgm:t>
        <a:bodyPr/>
        <a:lstStyle/>
        <a:p>
          <a:endParaRPr lang="en-US"/>
        </a:p>
      </dgm:t>
    </dgm:pt>
    <dgm:pt modelId="{96C82179-F572-4CCC-9509-91899D90EF58}" type="pres">
      <dgm:prSet presAssocID="{8C8F480A-11E5-45FD-A318-51BA781006CB}" presName="Name0" presStyleCnt="0">
        <dgm:presLayoutVars>
          <dgm:dir/>
          <dgm:animLvl val="lvl"/>
          <dgm:resizeHandles val="exact"/>
        </dgm:presLayoutVars>
      </dgm:prSet>
      <dgm:spPr/>
    </dgm:pt>
    <dgm:pt modelId="{6615CF83-FEE6-4B52-A7EA-C81E8424DE05}" type="pres">
      <dgm:prSet presAssocID="{EFB31EB0-2D62-41DA-ADBE-F24420B4718F}" presName="Name8" presStyleCnt="0"/>
      <dgm:spPr/>
    </dgm:pt>
    <dgm:pt modelId="{ED8EB6BD-209A-4F68-81A5-D22F0524FCBF}" type="pres">
      <dgm:prSet presAssocID="{EFB31EB0-2D62-41DA-ADBE-F24420B4718F}" presName="level" presStyleLbl="node1" presStyleIdx="0" presStyleCnt="4">
        <dgm:presLayoutVars>
          <dgm:chMax val="1"/>
          <dgm:bulletEnabled val="1"/>
        </dgm:presLayoutVars>
      </dgm:prSet>
      <dgm:spPr/>
    </dgm:pt>
    <dgm:pt modelId="{681F8D24-065E-467A-896E-8C13DF267AF9}" type="pres">
      <dgm:prSet presAssocID="{EFB31EB0-2D62-41DA-ADBE-F24420B4718F}" presName="levelTx" presStyleLbl="revTx" presStyleIdx="0" presStyleCnt="0">
        <dgm:presLayoutVars>
          <dgm:chMax val="1"/>
          <dgm:bulletEnabled val="1"/>
        </dgm:presLayoutVars>
      </dgm:prSet>
      <dgm:spPr/>
    </dgm:pt>
    <dgm:pt modelId="{E7032404-1536-492A-99EB-E930EDDD050A}" type="pres">
      <dgm:prSet presAssocID="{CF3969C0-C254-4EF9-908E-17BE07A7FADF}" presName="Name8" presStyleCnt="0"/>
      <dgm:spPr/>
    </dgm:pt>
    <dgm:pt modelId="{3D4C4223-61EC-4891-A73F-CBD4B3197A00}" type="pres">
      <dgm:prSet presAssocID="{CF3969C0-C254-4EF9-908E-17BE07A7FADF}" presName="level" presStyleLbl="node1" presStyleIdx="1" presStyleCnt="4">
        <dgm:presLayoutVars>
          <dgm:chMax val="1"/>
          <dgm:bulletEnabled val="1"/>
        </dgm:presLayoutVars>
      </dgm:prSet>
      <dgm:spPr/>
    </dgm:pt>
    <dgm:pt modelId="{98D10A4B-A3A1-4C8F-83F0-7D9203B8C60B}" type="pres">
      <dgm:prSet presAssocID="{CF3969C0-C254-4EF9-908E-17BE07A7FADF}" presName="levelTx" presStyleLbl="revTx" presStyleIdx="0" presStyleCnt="0">
        <dgm:presLayoutVars>
          <dgm:chMax val="1"/>
          <dgm:bulletEnabled val="1"/>
        </dgm:presLayoutVars>
      </dgm:prSet>
      <dgm:spPr/>
    </dgm:pt>
    <dgm:pt modelId="{0624A115-4C6C-4543-B45F-0A6B78DC0692}" type="pres">
      <dgm:prSet presAssocID="{7271A998-E675-4A35-80FC-5510B40CAA5F}" presName="Name8" presStyleCnt="0"/>
      <dgm:spPr/>
    </dgm:pt>
    <dgm:pt modelId="{C1F4CAF5-0A8C-4907-94EF-26AFB424645C}" type="pres">
      <dgm:prSet presAssocID="{7271A998-E675-4A35-80FC-5510B40CAA5F}" presName="level" presStyleLbl="node1" presStyleIdx="2" presStyleCnt="4">
        <dgm:presLayoutVars>
          <dgm:chMax val="1"/>
          <dgm:bulletEnabled val="1"/>
        </dgm:presLayoutVars>
      </dgm:prSet>
      <dgm:spPr/>
    </dgm:pt>
    <dgm:pt modelId="{50299237-5C2F-4418-980B-66DE6BA363F2}" type="pres">
      <dgm:prSet presAssocID="{7271A998-E675-4A35-80FC-5510B40CAA5F}" presName="levelTx" presStyleLbl="revTx" presStyleIdx="0" presStyleCnt="0">
        <dgm:presLayoutVars>
          <dgm:chMax val="1"/>
          <dgm:bulletEnabled val="1"/>
        </dgm:presLayoutVars>
      </dgm:prSet>
      <dgm:spPr/>
    </dgm:pt>
    <dgm:pt modelId="{877516E2-26AB-40A5-990A-CD104BC2AEEF}" type="pres">
      <dgm:prSet presAssocID="{FFB9CAAE-56FB-4F93-ADCD-E5A5697FA4FA}" presName="Name8" presStyleCnt="0"/>
      <dgm:spPr/>
    </dgm:pt>
    <dgm:pt modelId="{4C0FE2F7-87B5-43D7-BC33-ABDFB7D32572}" type="pres">
      <dgm:prSet presAssocID="{FFB9CAAE-56FB-4F93-ADCD-E5A5697FA4FA}" presName="level" presStyleLbl="node1" presStyleIdx="3" presStyleCnt="4">
        <dgm:presLayoutVars>
          <dgm:chMax val="1"/>
          <dgm:bulletEnabled val="1"/>
        </dgm:presLayoutVars>
      </dgm:prSet>
      <dgm:spPr/>
    </dgm:pt>
    <dgm:pt modelId="{8BE9586A-A29E-49F6-BF11-159DC722609B}" type="pres">
      <dgm:prSet presAssocID="{FFB9CAAE-56FB-4F93-ADCD-E5A5697FA4FA}" presName="levelTx" presStyleLbl="revTx" presStyleIdx="0" presStyleCnt="0">
        <dgm:presLayoutVars>
          <dgm:chMax val="1"/>
          <dgm:bulletEnabled val="1"/>
        </dgm:presLayoutVars>
      </dgm:prSet>
      <dgm:spPr/>
    </dgm:pt>
  </dgm:ptLst>
  <dgm:cxnLst>
    <dgm:cxn modelId="{11D65601-77A1-4453-8D43-7222F4E38C67}" type="presOf" srcId="{7271A998-E675-4A35-80FC-5510B40CAA5F}" destId="{50299237-5C2F-4418-980B-66DE6BA363F2}" srcOrd="1" destOrd="0" presId="urn:microsoft.com/office/officeart/2005/8/layout/pyramid1"/>
    <dgm:cxn modelId="{C3809627-0A87-4217-A070-FC3392FEFDE4}" srcId="{8C8F480A-11E5-45FD-A318-51BA781006CB}" destId="{CF3969C0-C254-4EF9-908E-17BE07A7FADF}" srcOrd="1" destOrd="0" parTransId="{715F20AE-97FF-4D2F-A750-A27DB606705E}" sibTransId="{9F5DDF5C-202F-4E12-93DF-AA9A26D81F88}"/>
    <dgm:cxn modelId="{47088629-EE8E-40DA-9373-A7E58BEEA3C4}" srcId="{8C8F480A-11E5-45FD-A318-51BA781006CB}" destId="{7271A998-E675-4A35-80FC-5510B40CAA5F}" srcOrd="2" destOrd="0" parTransId="{2FE3EACB-A9A2-47E7-8023-6A7850260708}" sibTransId="{AC3ED1B8-4993-43F2-8D19-8E35A46CC219}"/>
    <dgm:cxn modelId="{08C8D440-85EC-407A-80CB-4A8546E34848}" type="presOf" srcId="{8C8F480A-11E5-45FD-A318-51BA781006CB}" destId="{96C82179-F572-4CCC-9509-91899D90EF58}" srcOrd="0" destOrd="0" presId="urn:microsoft.com/office/officeart/2005/8/layout/pyramid1"/>
    <dgm:cxn modelId="{1C4B4864-EEBD-4323-94FD-43F4691FD41A}" type="presOf" srcId="{FFB9CAAE-56FB-4F93-ADCD-E5A5697FA4FA}" destId="{8BE9586A-A29E-49F6-BF11-159DC722609B}" srcOrd="1" destOrd="0" presId="urn:microsoft.com/office/officeart/2005/8/layout/pyramid1"/>
    <dgm:cxn modelId="{23480681-2563-4381-B2E2-4EE20FED1832}" type="presOf" srcId="{CF3969C0-C254-4EF9-908E-17BE07A7FADF}" destId="{98D10A4B-A3A1-4C8F-83F0-7D9203B8C60B}" srcOrd="1" destOrd="0" presId="urn:microsoft.com/office/officeart/2005/8/layout/pyramid1"/>
    <dgm:cxn modelId="{97A47883-C99F-4DFB-AE63-D285487A7964}" type="presOf" srcId="{EFB31EB0-2D62-41DA-ADBE-F24420B4718F}" destId="{681F8D24-065E-467A-896E-8C13DF267AF9}" srcOrd="1" destOrd="0" presId="urn:microsoft.com/office/officeart/2005/8/layout/pyramid1"/>
    <dgm:cxn modelId="{CDF2E990-ED23-47F8-AAF0-AD5EC4B919DF}" type="presOf" srcId="{FFB9CAAE-56FB-4F93-ADCD-E5A5697FA4FA}" destId="{4C0FE2F7-87B5-43D7-BC33-ABDFB7D32572}" srcOrd="0" destOrd="0" presId="urn:microsoft.com/office/officeart/2005/8/layout/pyramid1"/>
    <dgm:cxn modelId="{7970B095-D29E-4C22-BEDC-F8A72D8DCB2C}" type="presOf" srcId="{EFB31EB0-2D62-41DA-ADBE-F24420B4718F}" destId="{ED8EB6BD-209A-4F68-81A5-D22F0524FCBF}" srcOrd="0" destOrd="0" presId="urn:microsoft.com/office/officeart/2005/8/layout/pyramid1"/>
    <dgm:cxn modelId="{B83892B8-B759-467D-8415-22B915E506D2}" type="presOf" srcId="{7271A998-E675-4A35-80FC-5510B40CAA5F}" destId="{C1F4CAF5-0A8C-4907-94EF-26AFB424645C}" srcOrd="0" destOrd="0" presId="urn:microsoft.com/office/officeart/2005/8/layout/pyramid1"/>
    <dgm:cxn modelId="{91C573D0-F257-4DC2-AA3A-0B4121E1E748}" srcId="{8C8F480A-11E5-45FD-A318-51BA781006CB}" destId="{FFB9CAAE-56FB-4F93-ADCD-E5A5697FA4FA}" srcOrd="3" destOrd="0" parTransId="{0CEF9C57-2AD2-42D8-AF3F-BDACD23AED1E}" sibTransId="{C5BD3495-1ADD-4EF8-93AF-9D2FAC5BD259}"/>
    <dgm:cxn modelId="{E9FA0AD8-803D-4848-8BA7-31D319AC5279}" type="presOf" srcId="{CF3969C0-C254-4EF9-908E-17BE07A7FADF}" destId="{3D4C4223-61EC-4891-A73F-CBD4B3197A00}" srcOrd="0" destOrd="0" presId="urn:microsoft.com/office/officeart/2005/8/layout/pyramid1"/>
    <dgm:cxn modelId="{E95A2AF1-1517-420E-A549-7596BDBE8706}" srcId="{8C8F480A-11E5-45FD-A318-51BA781006CB}" destId="{EFB31EB0-2D62-41DA-ADBE-F24420B4718F}" srcOrd="0" destOrd="0" parTransId="{4E931C5D-4A35-4299-BEEA-D6F48DB3CA6E}" sibTransId="{C3922422-1FCE-493D-8821-27ED724ECBAA}"/>
    <dgm:cxn modelId="{FA9354FB-E308-42F0-9850-3E63F5714024}" type="presParOf" srcId="{96C82179-F572-4CCC-9509-91899D90EF58}" destId="{6615CF83-FEE6-4B52-A7EA-C81E8424DE05}" srcOrd="0" destOrd="0" presId="urn:microsoft.com/office/officeart/2005/8/layout/pyramid1"/>
    <dgm:cxn modelId="{A2636FBF-2971-4AC2-A88D-08E00FFB8DF3}" type="presParOf" srcId="{6615CF83-FEE6-4B52-A7EA-C81E8424DE05}" destId="{ED8EB6BD-209A-4F68-81A5-D22F0524FCBF}" srcOrd="0" destOrd="0" presId="urn:microsoft.com/office/officeart/2005/8/layout/pyramid1"/>
    <dgm:cxn modelId="{82C2B9CB-F63D-4F3D-80AB-CDCCFC7DBD07}" type="presParOf" srcId="{6615CF83-FEE6-4B52-A7EA-C81E8424DE05}" destId="{681F8D24-065E-467A-896E-8C13DF267AF9}" srcOrd="1" destOrd="0" presId="urn:microsoft.com/office/officeart/2005/8/layout/pyramid1"/>
    <dgm:cxn modelId="{D943B3E8-1FE8-4FB0-8B9E-BA7651BC8C82}" type="presParOf" srcId="{96C82179-F572-4CCC-9509-91899D90EF58}" destId="{E7032404-1536-492A-99EB-E930EDDD050A}" srcOrd="1" destOrd="0" presId="urn:microsoft.com/office/officeart/2005/8/layout/pyramid1"/>
    <dgm:cxn modelId="{AB529562-96CA-4D16-B25F-CD464078B266}" type="presParOf" srcId="{E7032404-1536-492A-99EB-E930EDDD050A}" destId="{3D4C4223-61EC-4891-A73F-CBD4B3197A00}" srcOrd="0" destOrd="0" presId="urn:microsoft.com/office/officeart/2005/8/layout/pyramid1"/>
    <dgm:cxn modelId="{1913920D-7CE7-424F-8427-551089262931}" type="presParOf" srcId="{E7032404-1536-492A-99EB-E930EDDD050A}" destId="{98D10A4B-A3A1-4C8F-83F0-7D9203B8C60B}" srcOrd="1" destOrd="0" presId="urn:microsoft.com/office/officeart/2005/8/layout/pyramid1"/>
    <dgm:cxn modelId="{A581F338-1EC5-44EE-933A-56676A6F198F}" type="presParOf" srcId="{96C82179-F572-4CCC-9509-91899D90EF58}" destId="{0624A115-4C6C-4543-B45F-0A6B78DC0692}" srcOrd="2" destOrd="0" presId="urn:microsoft.com/office/officeart/2005/8/layout/pyramid1"/>
    <dgm:cxn modelId="{EE3AC956-91F5-4951-8BC8-3032CF01A696}" type="presParOf" srcId="{0624A115-4C6C-4543-B45F-0A6B78DC0692}" destId="{C1F4CAF5-0A8C-4907-94EF-26AFB424645C}" srcOrd="0" destOrd="0" presId="urn:microsoft.com/office/officeart/2005/8/layout/pyramid1"/>
    <dgm:cxn modelId="{8377F6AF-904D-419F-AE21-B41ED48791E6}" type="presParOf" srcId="{0624A115-4C6C-4543-B45F-0A6B78DC0692}" destId="{50299237-5C2F-4418-980B-66DE6BA363F2}" srcOrd="1" destOrd="0" presId="urn:microsoft.com/office/officeart/2005/8/layout/pyramid1"/>
    <dgm:cxn modelId="{06135618-A99A-4FA8-9C1D-180E1B5D2ABB}" type="presParOf" srcId="{96C82179-F572-4CCC-9509-91899D90EF58}" destId="{877516E2-26AB-40A5-990A-CD104BC2AEEF}" srcOrd="3" destOrd="0" presId="urn:microsoft.com/office/officeart/2005/8/layout/pyramid1"/>
    <dgm:cxn modelId="{C4F05B40-B4F9-401F-9E60-13D61C5AB713}" type="presParOf" srcId="{877516E2-26AB-40A5-990A-CD104BC2AEEF}" destId="{4C0FE2F7-87B5-43D7-BC33-ABDFB7D32572}" srcOrd="0" destOrd="0" presId="urn:microsoft.com/office/officeart/2005/8/layout/pyramid1"/>
    <dgm:cxn modelId="{C464558E-C99B-4A33-9AD1-59154A8BD377}" type="presParOf" srcId="{877516E2-26AB-40A5-990A-CD104BC2AEEF}" destId="{8BE9586A-A29E-49F6-BF11-159DC72260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554E0-8B8A-43FF-8061-C266B7DF136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A6B88D8-253B-4878-A11D-8E8E4985E795}">
      <dgm:prSet phldrT="[Text]" custT="1"/>
      <dgm:spPr/>
      <dgm:t>
        <a:bodyPr/>
        <a:lstStyle/>
        <a:p>
          <a:r>
            <a:rPr lang="en-US" sz="1200" dirty="0"/>
            <a:t>Pre-Visit</a:t>
          </a:r>
        </a:p>
      </dgm:t>
    </dgm:pt>
    <dgm:pt modelId="{C2A9C841-03A4-46B3-AEBA-7174690E8C44}" type="parTrans" cxnId="{AED765CA-4B34-48C2-8056-824FD0B2C683}">
      <dgm:prSet/>
      <dgm:spPr/>
      <dgm:t>
        <a:bodyPr/>
        <a:lstStyle/>
        <a:p>
          <a:endParaRPr lang="en-US"/>
        </a:p>
      </dgm:t>
    </dgm:pt>
    <dgm:pt modelId="{035692FA-233E-4B33-A8A4-12F289D598A3}" type="sibTrans" cxnId="{AED765CA-4B34-48C2-8056-824FD0B2C683}">
      <dgm:prSet/>
      <dgm:spPr/>
      <dgm:t>
        <a:bodyPr/>
        <a:lstStyle/>
        <a:p>
          <a:endParaRPr lang="en-US"/>
        </a:p>
      </dgm:t>
    </dgm:pt>
    <dgm:pt modelId="{D90E3D38-5F09-4028-BCCF-2458C366F187}">
      <dgm:prSet phldrT="[Text]" custT="1"/>
      <dgm:spPr/>
      <dgm:t>
        <a:bodyPr/>
        <a:lstStyle/>
        <a:p>
          <a:r>
            <a:rPr lang="en-US" sz="1200" dirty="0"/>
            <a:t>Arrival</a:t>
          </a:r>
        </a:p>
      </dgm:t>
    </dgm:pt>
    <dgm:pt modelId="{FD20979B-7A0E-4016-BA75-236B4B504372}" type="parTrans" cxnId="{05BF70C9-D8BE-46D6-BFC9-72999467F253}">
      <dgm:prSet/>
      <dgm:spPr/>
      <dgm:t>
        <a:bodyPr/>
        <a:lstStyle/>
        <a:p>
          <a:endParaRPr lang="en-US"/>
        </a:p>
      </dgm:t>
    </dgm:pt>
    <dgm:pt modelId="{EB5B8BD9-0B56-45F6-BFEC-12B310150A42}" type="sibTrans" cxnId="{05BF70C9-D8BE-46D6-BFC9-72999467F253}">
      <dgm:prSet/>
      <dgm:spPr/>
      <dgm:t>
        <a:bodyPr/>
        <a:lstStyle/>
        <a:p>
          <a:endParaRPr lang="en-US"/>
        </a:p>
      </dgm:t>
    </dgm:pt>
    <dgm:pt modelId="{ABC514F9-EB90-42DF-AC65-139C4A9308CC}">
      <dgm:prSet phldrT="[Text]" custT="1"/>
      <dgm:spPr/>
      <dgm:t>
        <a:bodyPr/>
        <a:lstStyle/>
        <a:p>
          <a:r>
            <a:rPr lang="en-US" sz="1200" dirty="0"/>
            <a:t>Setup</a:t>
          </a:r>
        </a:p>
      </dgm:t>
    </dgm:pt>
    <dgm:pt modelId="{7CDDDF82-644C-4541-A4C4-160051EDD005}" type="parTrans" cxnId="{CCB5798C-4E19-4773-B153-A0D3D998196C}">
      <dgm:prSet/>
      <dgm:spPr/>
      <dgm:t>
        <a:bodyPr/>
        <a:lstStyle/>
        <a:p>
          <a:endParaRPr lang="en-US"/>
        </a:p>
      </dgm:t>
    </dgm:pt>
    <dgm:pt modelId="{832A19F0-96D5-4A8A-80D4-968D87C29367}" type="sibTrans" cxnId="{CCB5798C-4E19-4773-B153-A0D3D998196C}">
      <dgm:prSet/>
      <dgm:spPr/>
      <dgm:t>
        <a:bodyPr/>
        <a:lstStyle/>
        <a:p>
          <a:endParaRPr lang="en-US"/>
        </a:p>
      </dgm:t>
    </dgm:pt>
    <dgm:pt modelId="{6CFA80C3-1288-4943-98D3-4B874496657B}">
      <dgm:prSet phldrT="[Text]" custT="1"/>
      <dgm:spPr/>
      <dgm:t>
        <a:bodyPr/>
        <a:lstStyle/>
        <a:p>
          <a:r>
            <a:rPr lang="en-US" sz="1200" dirty="0"/>
            <a:t>Monitoring</a:t>
          </a:r>
        </a:p>
      </dgm:t>
    </dgm:pt>
    <dgm:pt modelId="{2783952B-6771-451B-8F45-F014EFFD0E59}" type="parTrans" cxnId="{79C2ACFE-7834-4D64-AB12-776C7F1FA5F3}">
      <dgm:prSet/>
      <dgm:spPr/>
      <dgm:t>
        <a:bodyPr/>
        <a:lstStyle/>
        <a:p>
          <a:endParaRPr lang="en-US"/>
        </a:p>
      </dgm:t>
    </dgm:pt>
    <dgm:pt modelId="{BCEBCA75-F415-4C72-A52A-FA6F2E458636}" type="sibTrans" cxnId="{79C2ACFE-7834-4D64-AB12-776C7F1FA5F3}">
      <dgm:prSet/>
      <dgm:spPr/>
      <dgm:t>
        <a:bodyPr/>
        <a:lstStyle/>
        <a:p>
          <a:endParaRPr lang="en-US"/>
        </a:p>
      </dgm:t>
    </dgm:pt>
    <dgm:pt modelId="{5D072170-BBA3-470A-82DA-FA9889906971}">
      <dgm:prSet phldrT="[Text]" custT="1"/>
      <dgm:spPr/>
      <dgm:t>
        <a:bodyPr/>
        <a:lstStyle/>
        <a:p>
          <a:r>
            <a:rPr lang="en-US" sz="1200" dirty="0"/>
            <a:t>Documentation</a:t>
          </a:r>
        </a:p>
      </dgm:t>
    </dgm:pt>
    <dgm:pt modelId="{D4BF4326-C47C-43BD-B6B2-BCD5CD1683F5}" type="parTrans" cxnId="{017551DB-9CBC-48EB-9A77-644BEE2E96AE}">
      <dgm:prSet/>
      <dgm:spPr/>
      <dgm:t>
        <a:bodyPr/>
        <a:lstStyle/>
        <a:p>
          <a:endParaRPr lang="en-US"/>
        </a:p>
      </dgm:t>
    </dgm:pt>
    <dgm:pt modelId="{6935BD3D-457B-4B07-A425-60DD05F324A4}" type="sibTrans" cxnId="{017551DB-9CBC-48EB-9A77-644BEE2E96AE}">
      <dgm:prSet/>
      <dgm:spPr/>
      <dgm:t>
        <a:bodyPr/>
        <a:lstStyle/>
        <a:p>
          <a:endParaRPr lang="en-US"/>
        </a:p>
      </dgm:t>
    </dgm:pt>
    <dgm:pt modelId="{3995D0B6-F5C5-4314-8484-D51F8E4A6F12}">
      <dgm:prSet phldrT="[Text]" custT="1"/>
      <dgm:spPr/>
      <dgm:t>
        <a:bodyPr/>
        <a:lstStyle/>
        <a:p>
          <a:r>
            <a:rPr lang="en-US" sz="1200" dirty="0"/>
            <a:t>Teaching</a:t>
          </a:r>
        </a:p>
      </dgm:t>
    </dgm:pt>
    <dgm:pt modelId="{ED77E6C6-FB0F-412D-A425-707D0E41ED96}" type="parTrans" cxnId="{B6A461E0-9D21-4D1C-AAD5-5EE2B0C55097}">
      <dgm:prSet/>
      <dgm:spPr/>
      <dgm:t>
        <a:bodyPr/>
        <a:lstStyle/>
        <a:p>
          <a:endParaRPr lang="en-US"/>
        </a:p>
      </dgm:t>
    </dgm:pt>
    <dgm:pt modelId="{EA78E56D-7A19-4B8D-9741-49871756DB85}" type="sibTrans" cxnId="{B6A461E0-9D21-4D1C-AAD5-5EE2B0C55097}">
      <dgm:prSet/>
      <dgm:spPr/>
      <dgm:t>
        <a:bodyPr/>
        <a:lstStyle/>
        <a:p>
          <a:endParaRPr lang="en-US"/>
        </a:p>
      </dgm:t>
    </dgm:pt>
    <dgm:pt modelId="{4F7F99A2-8679-4E08-BFB4-068BE1738B38}">
      <dgm:prSet phldrT="[Text]" custT="1"/>
      <dgm:spPr/>
      <dgm:t>
        <a:bodyPr/>
        <a:lstStyle/>
        <a:p>
          <a:r>
            <a:rPr lang="en-US" sz="1200" dirty="0"/>
            <a:t>Wrap-up</a:t>
          </a:r>
        </a:p>
      </dgm:t>
    </dgm:pt>
    <dgm:pt modelId="{90CF834F-A30E-4ACE-A4D4-DB53BC59855E}" type="parTrans" cxnId="{8FE1FF26-1258-4AE4-BB20-105AD7FE573B}">
      <dgm:prSet/>
      <dgm:spPr/>
      <dgm:t>
        <a:bodyPr/>
        <a:lstStyle/>
        <a:p>
          <a:endParaRPr lang="en-US"/>
        </a:p>
      </dgm:t>
    </dgm:pt>
    <dgm:pt modelId="{CA4798F1-7C21-4EF6-AFC2-04CAB660FE5D}" type="sibTrans" cxnId="{8FE1FF26-1258-4AE4-BB20-105AD7FE573B}">
      <dgm:prSet/>
      <dgm:spPr/>
      <dgm:t>
        <a:bodyPr/>
        <a:lstStyle/>
        <a:p>
          <a:endParaRPr lang="en-US"/>
        </a:p>
      </dgm:t>
    </dgm:pt>
    <dgm:pt modelId="{3B5E296B-998E-47E7-B7A2-87BE80BCED1F}" type="pres">
      <dgm:prSet presAssocID="{2EB554E0-8B8A-43FF-8061-C266B7DF1362}" presName="Name0" presStyleCnt="0">
        <dgm:presLayoutVars>
          <dgm:dir/>
          <dgm:animLvl val="lvl"/>
          <dgm:resizeHandles val="exact"/>
        </dgm:presLayoutVars>
      </dgm:prSet>
      <dgm:spPr/>
    </dgm:pt>
    <dgm:pt modelId="{A7F48445-27C6-441F-B733-048CC15AA861}" type="pres">
      <dgm:prSet presAssocID="{2EB554E0-8B8A-43FF-8061-C266B7DF1362}" presName="tSp" presStyleCnt="0"/>
      <dgm:spPr/>
    </dgm:pt>
    <dgm:pt modelId="{FC050A30-D9D3-47BD-9610-42A5D6D48B82}" type="pres">
      <dgm:prSet presAssocID="{2EB554E0-8B8A-43FF-8061-C266B7DF1362}" presName="bSp" presStyleCnt="0"/>
      <dgm:spPr/>
    </dgm:pt>
    <dgm:pt modelId="{B59F1946-B191-438C-912C-19333AD08C3D}" type="pres">
      <dgm:prSet presAssocID="{2EB554E0-8B8A-43FF-8061-C266B7DF1362}" presName="process" presStyleCnt="0"/>
      <dgm:spPr/>
    </dgm:pt>
    <dgm:pt modelId="{EA025E39-C877-4726-88B0-5BD376E6C034}" type="pres">
      <dgm:prSet presAssocID="{8A6B88D8-253B-4878-A11D-8E8E4985E795}" presName="composite1" presStyleCnt="0"/>
      <dgm:spPr/>
    </dgm:pt>
    <dgm:pt modelId="{18068BA5-7CBD-4908-B88F-91BD046D4048}" type="pres">
      <dgm:prSet presAssocID="{8A6B88D8-253B-4878-A11D-8E8E4985E795}" presName="dummyNode1" presStyleLbl="node1" presStyleIdx="0" presStyleCnt="7"/>
      <dgm:spPr/>
    </dgm:pt>
    <dgm:pt modelId="{F427D29D-500D-415E-9BB3-FCCFDA58B59B}" type="pres">
      <dgm:prSet presAssocID="{8A6B88D8-253B-4878-A11D-8E8E4985E795}" presName="childNode1" presStyleLbl="bgAcc1" presStyleIdx="0" presStyleCnt="7">
        <dgm:presLayoutVars>
          <dgm:bulletEnabled val="1"/>
        </dgm:presLayoutVars>
      </dgm:prSet>
      <dgm:spPr/>
    </dgm:pt>
    <dgm:pt modelId="{DE0FDA0E-D4D6-4A42-A84D-34D35E05EA38}" type="pres">
      <dgm:prSet presAssocID="{8A6B88D8-253B-4878-A11D-8E8E4985E795}" presName="childNode1tx" presStyleLbl="bgAcc1" presStyleIdx="0" presStyleCnt="7">
        <dgm:presLayoutVars>
          <dgm:bulletEnabled val="1"/>
        </dgm:presLayoutVars>
      </dgm:prSet>
      <dgm:spPr/>
    </dgm:pt>
    <dgm:pt modelId="{2C0EE019-3DB0-45DF-B61B-161134F1D6A4}" type="pres">
      <dgm:prSet presAssocID="{8A6B88D8-253B-4878-A11D-8E8E4985E795}" presName="parentNode1" presStyleLbl="node1" presStyleIdx="0" presStyleCnt="7">
        <dgm:presLayoutVars>
          <dgm:chMax val="1"/>
          <dgm:bulletEnabled val="1"/>
        </dgm:presLayoutVars>
      </dgm:prSet>
      <dgm:spPr/>
    </dgm:pt>
    <dgm:pt modelId="{63126D90-8571-4358-82B9-B13A4B40E4EF}" type="pres">
      <dgm:prSet presAssocID="{8A6B88D8-253B-4878-A11D-8E8E4985E795}" presName="connSite1" presStyleCnt="0"/>
      <dgm:spPr/>
    </dgm:pt>
    <dgm:pt modelId="{095DA6A7-BF7D-4F45-99B0-A1EDD490FA1D}" type="pres">
      <dgm:prSet presAssocID="{035692FA-233E-4B33-A8A4-12F289D598A3}" presName="Name9" presStyleLbl="sibTrans2D1" presStyleIdx="0" presStyleCnt="6"/>
      <dgm:spPr/>
    </dgm:pt>
    <dgm:pt modelId="{74C4E960-F439-4FDD-AF5D-4FE78AF611E9}" type="pres">
      <dgm:prSet presAssocID="{D90E3D38-5F09-4028-BCCF-2458C366F187}" presName="composite2" presStyleCnt="0"/>
      <dgm:spPr/>
    </dgm:pt>
    <dgm:pt modelId="{BB1F240C-55AB-4829-B721-D03C91726830}" type="pres">
      <dgm:prSet presAssocID="{D90E3D38-5F09-4028-BCCF-2458C366F187}" presName="dummyNode2" presStyleLbl="node1" presStyleIdx="0" presStyleCnt="7"/>
      <dgm:spPr/>
    </dgm:pt>
    <dgm:pt modelId="{1C94DD62-4382-4D68-82AC-FBB15EF868C9}" type="pres">
      <dgm:prSet presAssocID="{D90E3D38-5F09-4028-BCCF-2458C366F187}" presName="childNode2" presStyleLbl="bgAcc1" presStyleIdx="1" presStyleCnt="7">
        <dgm:presLayoutVars>
          <dgm:bulletEnabled val="1"/>
        </dgm:presLayoutVars>
      </dgm:prSet>
      <dgm:spPr/>
    </dgm:pt>
    <dgm:pt modelId="{E9DD162F-F934-4D16-8011-2968642A04DA}" type="pres">
      <dgm:prSet presAssocID="{D90E3D38-5F09-4028-BCCF-2458C366F187}" presName="childNode2tx" presStyleLbl="bgAcc1" presStyleIdx="1" presStyleCnt="7">
        <dgm:presLayoutVars>
          <dgm:bulletEnabled val="1"/>
        </dgm:presLayoutVars>
      </dgm:prSet>
      <dgm:spPr/>
    </dgm:pt>
    <dgm:pt modelId="{CA26C824-D633-49B3-B886-1560F59EE7BF}" type="pres">
      <dgm:prSet presAssocID="{D90E3D38-5F09-4028-BCCF-2458C366F187}" presName="parentNode2" presStyleLbl="node1" presStyleIdx="1" presStyleCnt="7">
        <dgm:presLayoutVars>
          <dgm:chMax val="0"/>
          <dgm:bulletEnabled val="1"/>
        </dgm:presLayoutVars>
      </dgm:prSet>
      <dgm:spPr/>
    </dgm:pt>
    <dgm:pt modelId="{38477213-F9BB-48A6-A93D-3B6A7C75E8E6}" type="pres">
      <dgm:prSet presAssocID="{D90E3D38-5F09-4028-BCCF-2458C366F187}" presName="connSite2" presStyleCnt="0"/>
      <dgm:spPr/>
    </dgm:pt>
    <dgm:pt modelId="{1B6018BD-CF6F-42A1-871F-6649CDEB6364}" type="pres">
      <dgm:prSet presAssocID="{EB5B8BD9-0B56-45F6-BFEC-12B310150A42}" presName="Name18" presStyleLbl="sibTrans2D1" presStyleIdx="1" presStyleCnt="6"/>
      <dgm:spPr/>
    </dgm:pt>
    <dgm:pt modelId="{224FB3FF-751F-4190-B582-13C7F1A72755}" type="pres">
      <dgm:prSet presAssocID="{ABC514F9-EB90-42DF-AC65-139C4A9308CC}" presName="composite1" presStyleCnt="0"/>
      <dgm:spPr/>
    </dgm:pt>
    <dgm:pt modelId="{3EC1A254-8009-493F-9503-AB20A1354BED}" type="pres">
      <dgm:prSet presAssocID="{ABC514F9-EB90-42DF-AC65-139C4A9308CC}" presName="dummyNode1" presStyleLbl="node1" presStyleIdx="1" presStyleCnt="7"/>
      <dgm:spPr/>
    </dgm:pt>
    <dgm:pt modelId="{511D4D1A-8E88-45AE-96C7-AA90D910B837}" type="pres">
      <dgm:prSet presAssocID="{ABC514F9-EB90-42DF-AC65-139C4A9308CC}" presName="childNode1" presStyleLbl="bgAcc1" presStyleIdx="2" presStyleCnt="7">
        <dgm:presLayoutVars>
          <dgm:bulletEnabled val="1"/>
        </dgm:presLayoutVars>
      </dgm:prSet>
      <dgm:spPr/>
    </dgm:pt>
    <dgm:pt modelId="{8192D1EA-B763-4FEB-AEC4-2E6F8BB4C021}" type="pres">
      <dgm:prSet presAssocID="{ABC514F9-EB90-42DF-AC65-139C4A9308CC}" presName="childNode1tx" presStyleLbl="bgAcc1" presStyleIdx="2" presStyleCnt="7">
        <dgm:presLayoutVars>
          <dgm:bulletEnabled val="1"/>
        </dgm:presLayoutVars>
      </dgm:prSet>
      <dgm:spPr/>
    </dgm:pt>
    <dgm:pt modelId="{98AC6E37-9F93-4955-8E74-F4E0ADB8839D}" type="pres">
      <dgm:prSet presAssocID="{ABC514F9-EB90-42DF-AC65-139C4A9308CC}" presName="parentNode1" presStyleLbl="node1" presStyleIdx="2" presStyleCnt="7">
        <dgm:presLayoutVars>
          <dgm:chMax val="1"/>
          <dgm:bulletEnabled val="1"/>
        </dgm:presLayoutVars>
      </dgm:prSet>
      <dgm:spPr/>
    </dgm:pt>
    <dgm:pt modelId="{93E6C4BF-3367-4E6B-8DB9-7B3B0B061998}" type="pres">
      <dgm:prSet presAssocID="{ABC514F9-EB90-42DF-AC65-139C4A9308CC}" presName="connSite1" presStyleCnt="0"/>
      <dgm:spPr/>
    </dgm:pt>
    <dgm:pt modelId="{3B1E2073-3C94-445F-A51A-3E36863B30F7}" type="pres">
      <dgm:prSet presAssocID="{832A19F0-96D5-4A8A-80D4-968D87C29367}" presName="Name9" presStyleLbl="sibTrans2D1" presStyleIdx="2" presStyleCnt="6"/>
      <dgm:spPr/>
    </dgm:pt>
    <dgm:pt modelId="{01F1D382-5180-4C8C-9ACF-1A776D3CB669}" type="pres">
      <dgm:prSet presAssocID="{6CFA80C3-1288-4943-98D3-4B874496657B}" presName="composite2" presStyleCnt="0"/>
      <dgm:spPr/>
    </dgm:pt>
    <dgm:pt modelId="{637560D3-4072-4C7F-8820-6E2CD470A795}" type="pres">
      <dgm:prSet presAssocID="{6CFA80C3-1288-4943-98D3-4B874496657B}" presName="dummyNode2" presStyleLbl="node1" presStyleIdx="2" presStyleCnt="7"/>
      <dgm:spPr/>
    </dgm:pt>
    <dgm:pt modelId="{EB8A7825-2030-42D6-B18C-94B521560CBE}" type="pres">
      <dgm:prSet presAssocID="{6CFA80C3-1288-4943-98D3-4B874496657B}" presName="childNode2" presStyleLbl="bgAcc1" presStyleIdx="3" presStyleCnt="7">
        <dgm:presLayoutVars>
          <dgm:bulletEnabled val="1"/>
        </dgm:presLayoutVars>
      </dgm:prSet>
      <dgm:spPr/>
    </dgm:pt>
    <dgm:pt modelId="{A817F6E6-6741-448D-97E4-60A2F8D123B7}" type="pres">
      <dgm:prSet presAssocID="{6CFA80C3-1288-4943-98D3-4B874496657B}" presName="childNode2tx" presStyleLbl="bgAcc1" presStyleIdx="3" presStyleCnt="7">
        <dgm:presLayoutVars>
          <dgm:bulletEnabled val="1"/>
        </dgm:presLayoutVars>
      </dgm:prSet>
      <dgm:spPr/>
    </dgm:pt>
    <dgm:pt modelId="{47564981-B5CB-48B5-A335-EC8E7A61CB6D}" type="pres">
      <dgm:prSet presAssocID="{6CFA80C3-1288-4943-98D3-4B874496657B}" presName="parentNode2" presStyleLbl="node1" presStyleIdx="3" presStyleCnt="7">
        <dgm:presLayoutVars>
          <dgm:chMax val="0"/>
          <dgm:bulletEnabled val="1"/>
        </dgm:presLayoutVars>
      </dgm:prSet>
      <dgm:spPr/>
    </dgm:pt>
    <dgm:pt modelId="{445DD333-3365-4559-B3AC-855311F4F267}" type="pres">
      <dgm:prSet presAssocID="{6CFA80C3-1288-4943-98D3-4B874496657B}" presName="connSite2" presStyleCnt="0"/>
      <dgm:spPr/>
    </dgm:pt>
    <dgm:pt modelId="{7F9F78B5-F405-4E79-8BAA-7EAF5DE144D0}" type="pres">
      <dgm:prSet presAssocID="{BCEBCA75-F415-4C72-A52A-FA6F2E458636}" presName="Name18" presStyleLbl="sibTrans2D1" presStyleIdx="3" presStyleCnt="6"/>
      <dgm:spPr/>
    </dgm:pt>
    <dgm:pt modelId="{8EEA9DC1-644A-4716-ADAD-54CC78045B46}" type="pres">
      <dgm:prSet presAssocID="{5D072170-BBA3-470A-82DA-FA9889906971}" presName="composite1" presStyleCnt="0"/>
      <dgm:spPr/>
    </dgm:pt>
    <dgm:pt modelId="{D0F34933-CD38-4DDC-836F-8D5811D25CE9}" type="pres">
      <dgm:prSet presAssocID="{5D072170-BBA3-470A-82DA-FA9889906971}" presName="dummyNode1" presStyleLbl="node1" presStyleIdx="3" presStyleCnt="7"/>
      <dgm:spPr/>
    </dgm:pt>
    <dgm:pt modelId="{0BE126A1-D9F0-4765-A193-DDA519B0F449}" type="pres">
      <dgm:prSet presAssocID="{5D072170-BBA3-470A-82DA-FA9889906971}" presName="childNode1" presStyleLbl="bgAcc1" presStyleIdx="4" presStyleCnt="7">
        <dgm:presLayoutVars>
          <dgm:bulletEnabled val="1"/>
        </dgm:presLayoutVars>
      </dgm:prSet>
      <dgm:spPr/>
    </dgm:pt>
    <dgm:pt modelId="{DEBBB5AF-B708-483A-87BD-A01600410001}" type="pres">
      <dgm:prSet presAssocID="{5D072170-BBA3-470A-82DA-FA9889906971}" presName="childNode1tx" presStyleLbl="bgAcc1" presStyleIdx="4" presStyleCnt="7">
        <dgm:presLayoutVars>
          <dgm:bulletEnabled val="1"/>
        </dgm:presLayoutVars>
      </dgm:prSet>
      <dgm:spPr/>
    </dgm:pt>
    <dgm:pt modelId="{AC62066B-FA45-4322-AB4A-4514EA78251C}" type="pres">
      <dgm:prSet presAssocID="{5D072170-BBA3-470A-82DA-FA9889906971}" presName="parentNode1" presStyleLbl="node1" presStyleIdx="4" presStyleCnt="7" custScaleX="140996">
        <dgm:presLayoutVars>
          <dgm:chMax val="1"/>
          <dgm:bulletEnabled val="1"/>
        </dgm:presLayoutVars>
      </dgm:prSet>
      <dgm:spPr/>
    </dgm:pt>
    <dgm:pt modelId="{B7224F1C-B9C5-4EB1-A4C0-1F375E1DB93D}" type="pres">
      <dgm:prSet presAssocID="{5D072170-BBA3-470A-82DA-FA9889906971}" presName="connSite1" presStyleCnt="0"/>
      <dgm:spPr/>
    </dgm:pt>
    <dgm:pt modelId="{90950EC7-628C-4D9F-9ADE-90E3F60CB8B0}" type="pres">
      <dgm:prSet presAssocID="{6935BD3D-457B-4B07-A425-60DD05F324A4}" presName="Name9" presStyleLbl="sibTrans2D1" presStyleIdx="4" presStyleCnt="6"/>
      <dgm:spPr/>
    </dgm:pt>
    <dgm:pt modelId="{546957E7-4E0D-43AE-948E-06862C38A5BE}" type="pres">
      <dgm:prSet presAssocID="{3995D0B6-F5C5-4314-8484-D51F8E4A6F12}" presName="composite2" presStyleCnt="0"/>
      <dgm:spPr/>
    </dgm:pt>
    <dgm:pt modelId="{B66D08F7-9ADC-4ABB-BC1E-0895DC480503}" type="pres">
      <dgm:prSet presAssocID="{3995D0B6-F5C5-4314-8484-D51F8E4A6F12}" presName="dummyNode2" presStyleLbl="node1" presStyleIdx="4" presStyleCnt="7"/>
      <dgm:spPr/>
    </dgm:pt>
    <dgm:pt modelId="{B4537E8D-0089-40B9-B322-C833FCD20042}" type="pres">
      <dgm:prSet presAssocID="{3995D0B6-F5C5-4314-8484-D51F8E4A6F12}" presName="childNode2" presStyleLbl="bgAcc1" presStyleIdx="5" presStyleCnt="7">
        <dgm:presLayoutVars>
          <dgm:bulletEnabled val="1"/>
        </dgm:presLayoutVars>
      </dgm:prSet>
      <dgm:spPr/>
    </dgm:pt>
    <dgm:pt modelId="{2E3BD3AE-397C-4995-8DA5-792859A32D6F}" type="pres">
      <dgm:prSet presAssocID="{3995D0B6-F5C5-4314-8484-D51F8E4A6F12}" presName="childNode2tx" presStyleLbl="bgAcc1" presStyleIdx="5" presStyleCnt="7">
        <dgm:presLayoutVars>
          <dgm:bulletEnabled val="1"/>
        </dgm:presLayoutVars>
      </dgm:prSet>
      <dgm:spPr/>
    </dgm:pt>
    <dgm:pt modelId="{53119441-B85A-4479-BBB8-4C71E52FAA2F}" type="pres">
      <dgm:prSet presAssocID="{3995D0B6-F5C5-4314-8484-D51F8E4A6F12}" presName="parentNode2" presStyleLbl="node1" presStyleIdx="5" presStyleCnt="7">
        <dgm:presLayoutVars>
          <dgm:chMax val="0"/>
          <dgm:bulletEnabled val="1"/>
        </dgm:presLayoutVars>
      </dgm:prSet>
      <dgm:spPr/>
    </dgm:pt>
    <dgm:pt modelId="{4B71174B-8339-4573-8AB6-432549B9F106}" type="pres">
      <dgm:prSet presAssocID="{3995D0B6-F5C5-4314-8484-D51F8E4A6F12}" presName="connSite2" presStyleCnt="0"/>
      <dgm:spPr/>
    </dgm:pt>
    <dgm:pt modelId="{A6D74541-6223-4065-AEA4-55C9167E5047}" type="pres">
      <dgm:prSet presAssocID="{EA78E56D-7A19-4B8D-9741-49871756DB85}" presName="Name18" presStyleLbl="sibTrans2D1" presStyleIdx="5" presStyleCnt="6"/>
      <dgm:spPr/>
    </dgm:pt>
    <dgm:pt modelId="{C7C564BE-DA5E-489A-A57F-2F05462BA6B0}" type="pres">
      <dgm:prSet presAssocID="{4F7F99A2-8679-4E08-BFB4-068BE1738B38}" presName="composite1" presStyleCnt="0"/>
      <dgm:spPr/>
    </dgm:pt>
    <dgm:pt modelId="{CC41A14B-F603-43D3-9F42-F67CA9264ADB}" type="pres">
      <dgm:prSet presAssocID="{4F7F99A2-8679-4E08-BFB4-068BE1738B38}" presName="dummyNode1" presStyleLbl="node1" presStyleIdx="5" presStyleCnt="7"/>
      <dgm:spPr/>
    </dgm:pt>
    <dgm:pt modelId="{342BFD6A-F6D7-4F64-9720-1E28882073EB}" type="pres">
      <dgm:prSet presAssocID="{4F7F99A2-8679-4E08-BFB4-068BE1738B38}" presName="childNode1" presStyleLbl="bgAcc1" presStyleIdx="6" presStyleCnt="7">
        <dgm:presLayoutVars>
          <dgm:bulletEnabled val="1"/>
        </dgm:presLayoutVars>
      </dgm:prSet>
      <dgm:spPr/>
    </dgm:pt>
    <dgm:pt modelId="{C48646C3-8D1D-45A5-B018-6B1C30513DD4}" type="pres">
      <dgm:prSet presAssocID="{4F7F99A2-8679-4E08-BFB4-068BE1738B38}" presName="childNode1tx" presStyleLbl="bgAcc1" presStyleIdx="6" presStyleCnt="7">
        <dgm:presLayoutVars>
          <dgm:bulletEnabled val="1"/>
        </dgm:presLayoutVars>
      </dgm:prSet>
      <dgm:spPr/>
    </dgm:pt>
    <dgm:pt modelId="{820857C1-03D5-42FB-BE00-203A3BD502C5}" type="pres">
      <dgm:prSet presAssocID="{4F7F99A2-8679-4E08-BFB4-068BE1738B38}" presName="parentNode1" presStyleLbl="node1" presStyleIdx="6" presStyleCnt="7">
        <dgm:presLayoutVars>
          <dgm:chMax val="1"/>
          <dgm:bulletEnabled val="1"/>
        </dgm:presLayoutVars>
      </dgm:prSet>
      <dgm:spPr/>
    </dgm:pt>
    <dgm:pt modelId="{B2BF5B80-B143-48B2-9135-397204EFA400}" type="pres">
      <dgm:prSet presAssocID="{4F7F99A2-8679-4E08-BFB4-068BE1738B38}" presName="connSite1" presStyleCnt="0"/>
      <dgm:spPr/>
    </dgm:pt>
  </dgm:ptLst>
  <dgm:cxnLst>
    <dgm:cxn modelId="{0EA39419-B5E6-4B1A-B01A-FD7AE879A024}" type="presOf" srcId="{D90E3D38-5F09-4028-BCCF-2458C366F187}" destId="{CA26C824-D633-49B3-B886-1560F59EE7BF}" srcOrd="0" destOrd="0" presId="urn:microsoft.com/office/officeart/2005/8/layout/hProcess4"/>
    <dgm:cxn modelId="{D543961B-237C-495B-B7FF-877ABB42232B}" type="presOf" srcId="{BCEBCA75-F415-4C72-A52A-FA6F2E458636}" destId="{7F9F78B5-F405-4E79-8BAA-7EAF5DE144D0}" srcOrd="0" destOrd="0" presId="urn:microsoft.com/office/officeart/2005/8/layout/hProcess4"/>
    <dgm:cxn modelId="{A95A2C1D-E392-48A4-8DBB-4397647EB5CE}" type="presOf" srcId="{4F7F99A2-8679-4E08-BFB4-068BE1738B38}" destId="{820857C1-03D5-42FB-BE00-203A3BD502C5}" srcOrd="0" destOrd="0" presId="urn:microsoft.com/office/officeart/2005/8/layout/hProcess4"/>
    <dgm:cxn modelId="{EC6F0C22-CD55-454C-A401-8BAD1DA5FBB9}" type="presOf" srcId="{EB5B8BD9-0B56-45F6-BFEC-12B310150A42}" destId="{1B6018BD-CF6F-42A1-871F-6649CDEB6364}" srcOrd="0" destOrd="0" presId="urn:microsoft.com/office/officeart/2005/8/layout/hProcess4"/>
    <dgm:cxn modelId="{8FE1FF26-1258-4AE4-BB20-105AD7FE573B}" srcId="{2EB554E0-8B8A-43FF-8061-C266B7DF1362}" destId="{4F7F99A2-8679-4E08-BFB4-068BE1738B38}" srcOrd="6" destOrd="0" parTransId="{90CF834F-A30E-4ACE-A4D4-DB53BC59855E}" sibTransId="{CA4798F1-7C21-4EF6-AFC2-04CAB660FE5D}"/>
    <dgm:cxn modelId="{C81F5C7F-85D5-497C-98B4-0B305C49BCCB}" type="presOf" srcId="{2EB554E0-8B8A-43FF-8061-C266B7DF1362}" destId="{3B5E296B-998E-47E7-B7A2-87BE80BCED1F}" srcOrd="0" destOrd="0" presId="urn:microsoft.com/office/officeart/2005/8/layout/hProcess4"/>
    <dgm:cxn modelId="{CCB5798C-4E19-4773-B153-A0D3D998196C}" srcId="{2EB554E0-8B8A-43FF-8061-C266B7DF1362}" destId="{ABC514F9-EB90-42DF-AC65-139C4A9308CC}" srcOrd="2" destOrd="0" parTransId="{7CDDDF82-644C-4541-A4C4-160051EDD005}" sibTransId="{832A19F0-96D5-4A8A-80D4-968D87C29367}"/>
    <dgm:cxn modelId="{CE3E1D8D-B487-477D-8E29-F12538C517F7}" type="presOf" srcId="{3995D0B6-F5C5-4314-8484-D51F8E4A6F12}" destId="{53119441-B85A-4479-BBB8-4C71E52FAA2F}" srcOrd="0" destOrd="0" presId="urn:microsoft.com/office/officeart/2005/8/layout/hProcess4"/>
    <dgm:cxn modelId="{DFB56CA3-AA3A-4389-A6AC-2AF5139DE5A5}" type="presOf" srcId="{035692FA-233E-4B33-A8A4-12F289D598A3}" destId="{095DA6A7-BF7D-4F45-99B0-A1EDD490FA1D}" srcOrd="0" destOrd="0" presId="urn:microsoft.com/office/officeart/2005/8/layout/hProcess4"/>
    <dgm:cxn modelId="{C6A843A8-48E3-45B1-9002-D8D12D00446A}" type="presOf" srcId="{ABC514F9-EB90-42DF-AC65-139C4A9308CC}" destId="{98AC6E37-9F93-4955-8E74-F4E0ADB8839D}" srcOrd="0" destOrd="0" presId="urn:microsoft.com/office/officeart/2005/8/layout/hProcess4"/>
    <dgm:cxn modelId="{A77CB9B4-1059-4756-A0CB-517D89579B7E}" type="presOf" srcId="{6CFA80C3-1288-4943-98D3-4B874496657B}" destId="{47564981-B5CB-48B5-A335-EC8E7A61CB6D}" srcOrd="0" destOrd="0" presId="urn:microsoft.com/office/officeart/2005/8/layout/hProcess4"/>
    <dgm:cxn modelId="{D4348BB7-65BE-44FF-ACBE-9210A1DAF188}" type="presOf" srcId="{6935BD3D-457B-4B07-A425-60DD05F324A4}" destId="{90950EC7-628C-4D9F-9ADE-90E3F60CB8B0}" srcOrd="0" destOrd="0" presId="urn:microsoft.com/office/officeart/2005/8/layout/hProcess4"/>
    <dgm:cxn modelId="{05BF70C9-D8BE-46D6-BFC9-72999467F253}" srcId="{2EB554E0-8B8A-43FF-8061-C266B7DF1362}" destId="{D90E3D38-5F09-4028-BCCF-2458C366F187}" srcOrd="1" destOrd="0" parTransId="{FD20979B-7A0E-4016-BA75-236B4B504372}" sibTransId="{EB5B8BD9-0B56-45F6-BFEC-12B310150A42}"/>
    <dgm:cxn modelId="{DBA985C9-EEDE-4C5F-BEF9-1666196B9F43}" type="presOf" srcId="{5D072170-BBA3-470A-82DA-FA9889906971}" destId="{AC62066B-FA45-4322-AB4A-4514EA78251C}" srcOrd="0" destOrd="0" presId="urn:microsoft.com/office/officeart/2005/8/layout/hProcess4"/>
    <dgm:cxn modelId="{AED765CA-4B34-48C2-8056-824FD0B2C683}" srcId="{2EB554E0-8B8A-43FF-8061-C266B7DF1362}" destId="{8A6B88D8-253B-4878-A11D-8E8E4985E795}" srcOrd="0" destOrd="0" parTransId="{C2A9C841-03A4-46B3-AEBA-7174690E8C44}" sibTransId="{035692FA-233E-4B33-A8A4-12F289D598A3}"/>
    <dgm:cxn modelId="{52F4F5CB-BB7D-4C11-A287-BF2DB3955F87}" type="presOf" srcId="{8A6B88D8-253B-4878-A11D-8E8E4985E795}" destId="{2C0EE019-3DB0-45DF-B61B-161134F1D6A4}" srcOrd="0" destOrd="0" presId="urn:microsoft.com/office/officeart/2005/8/layout/hProcess4"/>
    <dgm:cxn modelId="{5AE74ED5-0F22-4C69-A9A4-F1D91F838C30}" type="presOf" srcId="{EA78E56D-7A19-4B8D-9741-49871756DB85}" destId="{A6D74541-6223-4065-AEA4-55C9167E5047}" srcOrd="0" destOrd="0" presId="urn:microsoft.com/office/officeart/2005/8/layout/hProcess4"/>
    <dgm:cxn modelId="{017551DB-9CBC-48EB-9A77-644BEE2E96AE}" srcId="{2EB554E0-8B8A-43FF-8061-C266B7DF1362}" destId="{5D072170-BBA3-470A-82DA-FA9889906971}" srcOrd="4" destOrd="0" parTransId="{D4BF4326-C47C-43BD-B6B2-BCD5CD1683F5}" sibTransId="{6935BD3D-457B-4B07-A425-60DD05F324A4}"/>
    <dgm:cxn modelId="{CEADE8DE-6A34-46AE-A908-117C6F609B36}" type="presOf" srcId="{832A19F0-96D5-4A8A-80D4-968D87C29367}" destId="{3B1E2073-3C94-445F-A51A-3E36863B30F7}" srcOrd="0" destOrd="0" presId="urn:microsoft.com/office/officeart/2005/8/layout/hProcess4"/>
    <dgm:cxn modelId="{B6A461E0-9D21-4D1C-AAD5-5EE2B0C55097}" srcId="{2EB554E0-8B8A-43FF-8061-C266B7DF1362}" destId="{3995D0B6-F5C5-4314-8484-D51F8E4A6F12}" srcOrd="5" destOrd="0" parTransId="{ED77E6C6-FB0F-412D-A425-707D0E41ED96}" sibTransId="{EA78E56D-7A19-4B8D-9741-49871756DB85}"/>
    <dgm:cxn modelId="{79C2ACFE-7834-4D64-AB12-776C7F1FA5F3}" srcId="{2EB554E0-8B8A-43FF-8061-C266B7DF1362}" destId="{6CFA80C3-1288-4943-98D3-4B874496657B}" srcOrd="3" destOrd="0" parTransId="{2783952B-6771-451B-8F45-F014EFFD0E59}" sibTransId="{BCEBCA75-F415-4C72-A52A-FA6F2E458636}"/>
    <dgm:cxn modelId="{F88F91C4-A125-441E-BC85-D0AC24A27F44}" type="presParOf" srcId="{3B5E296B-998E-47E7-B7A2-87BE80BCED1F}" destId="{A7F48445-27C6-441F-B733-048CC15AA861}" srcOrd="0" destOrd="0" presId="urn:microsoft.com/office/officeart/2005/8/layout/hProcess4"/>
    <dgm:cxn modelId="{7D002F74-7D60-4D89-93C5-00B10E67BE44}" type="presParOf" srcId="{3B5E296B-998E-47E7-B7A2-87BE80BCED1F}" destId="{FC050A30-D9D3-47BD-9610-42A5D6D48B82}" srcOrd="1" destOrd="0" presId="urn:microsoft.com/office/officeart/2005/8/layout/hProcess4"/>
    <dgm:cxn modelId="{EF8F8AD0-C56C-46A9-803C-BF6073116447}" type="presParOf" srcId="{3B5E296B-998E-47E7-B7A2-87BE80BCED1F}" destId="{B59F1946-B191-438C-912C-19333AD08C3D}" srcOrd="2" destOrd="0" presId="urn:microsoft.com/office/officeart/2005/8/layout/hProcess4"/>
    <dgm:cxn modelId="{958667A6-5A83-4139-AB0F-9D0088A9ECA7}" type="presParOf" srcId="{B59F1946-B191-438C-912C-19333AD08C3D}" destId="{EA025E39-C877-4726-88B0-5BD376E6C034}" srcOrd="0" destOrd="0" presId="urn:microsoft.com/office/officeart/2005/8/layout/hProcess4"/>
    <dgm:cxn modelId="{57EF3C8A-C2C3-4DC0-9DC2-09B34D19409B}" type="presParOf" srcId="{EA025E39-C877-4726-88B0-5BD376E6C034}" destId="{18068BA5-7CBD-4908-B88F-91BD046D4048}" srcOrd="0" destOrd="0" presId="urn:microsoft.com/office/officeart/2005/8/layout/hProcess4"/>
    <dgm:cxn modelId="{5576B3F7-05F4-4BF1-B2B5-69EDDB9E0437}" type="presParOf" srcId="{EA025E39-C877-4726-88B0-5BD376E6C034}" destId="{F427D29D-500D-415E-9BB3-FCCFDA58B59B}" srcOrd="1" destOrd="0" presId="urn:microsoft.com/office/officeart/2005/8/layout/hProcess4"/>
    <dgm:cxn modelId="{1899FC38-26EF-4ECE-BAFB-222A10BEE91C}" type="presParOf" srcId="{EA025E39-C877-4726-88B0-5BD376E6C034}" destId="{DE0FDA0E-D4D6-4A42-A84D-34D35E05EA38}" srcOrd="2" destOrd="0" presId="urn:microsoft.com/office/officeart/2005/8/layout/hProcess4"/>
    <dgm:cxn modelId="{90D75C45-9D34-4C24-B191-E04D6082A11E}" type="presParOf" srcId="{EA025E39-C877-4726-88B0-5BD376E6C034}" destId="{2C0EE019-3DB0-45DF-B61B-161134F1D6A4}" srcOrd="3" destOrd="0" presId="urn:microsoft.com/office/officeart/2005/8/layout/hProcess4"/>
    <dgm:cxn modelId="{99457EB3-2FD4-473A-AC7D-3F4311698C20}" type="presParOf" srcId="{EA025E39-C877-4726-88B0-5BD376E6C034}" destId="{63126D90-8571-4358-82B9-B13A4B40E4EF}" srcOrd="4" destOrd="0" presId="urn:microsoft.com/office/officeart/2005/8/layout/hProcess4"/>
    <dgm:cxn modelId="{D09BBFB8-C8C0-4C07-A7BF-8A02758CE6A3}" type="presParOf" srcId="{B59F1946-B191-438C-912C-19333AD08C3D}" destId="{095DA6A7-BF7D-4F45-99B0-A1EDD490FA1D}" srcOrd="1" destOrd="0" presId="urn:microsoft.com/office/officeart/2005/8/layout/hProcess4"/>
    <dgm:cxn modelId="{DB326ED4-FD9F-4AE6-8F87-E47A40812B8A}" type="presParOf" srcId="{B59F1946-B191-438C-912C-19333AD08C3D}" destId="{74C4E960-F439-4FDD-AF5D-4FE78AF611E9}" srcOrd="2" destOrd="0" presId="urn:microsoft.com/office/officeart/2005/8/layout/hProcess4"/>
    <dgm:cxn modelId="{7D9251E8-CAD9-4A18-B273-34EB4CFD8831}" type="presParOf" srcId="{74C4E960-F439-4FDD-AF5D-4FE78AF611E9}" destId="{BB1F240C-55AB-4829-B721-D03C91726830}" srcOrd="0" destOrd="0" presId="urn:microsoft.com/office/officeart/2005/8/layout/hProcess4"/>
    <dgm:cxn modelId="{5CA242F0-3481-4C57-A9C9-A3FA700F328B}" type="presParOf" srcId="{74C4E960-F439-4FDD-AF5D-4FE78AF611E9}" destId="{1C94DD62-4382-4D68-82AC-FBB15EF868C9}" srcOrd="1" destOrd="0" presId="urn:microsoft.com/office/officeart/2005/8/layout/hProcess4"/>
    <dgm:cxn modelId="{17347C8C-7CCC-4343-BE47-4E2C7DAF5AE2}" type="presParOf" srcId="{74C4E960-F439-4FDD-AF5D-4FE78AF611E9}" destId="{E9DD162F-F934-4D16-8011-2968642A04DA}" srcOrd="2" destOrd="0" presId="urn:microsoft.com/office/officeart/2005/8/layout/hProcess4"/>
    <dgm:cxn modelId="{9166AB14-BEA0-4E8D-812C-AF6CA638B8FF}" type="presParOf" srcId="{74C4E960-F439-4FDD-AF5D-4FE78AF611E9}" destId="{CA26C824-D633-49B3-B886-1560F59EE7BF}" srcOrd="3" destOrd="0" presId="urn:microsoft.com/office/officeart/2005/8/layout/hProcess4"/>
    <dgm:cxn modelId="{298F1E91-0AD7-4FAC-9FBE-25ADF461264A}" type="presParOf" srcId="{74C4E960-F439-4FDD-AF5D-4FE78AF611E9}" destId="{38477213-F9BB-48A6-A93D-3B6A7C75E8E6}" srcOrd="4" destOrd="0" presId="urn:microsoft.com/office/officeart/2005/8/layout/hProcess4"/>
    <dgm:cxn modelId="{7835B3D9-24DE-4BC1-8114-A8B70668AD6E}" type="presParOf" srcId="{B59F1946-B191-438C-912C-19333AD08C3D}" destId="{1B6018BD-CF6F-42A1-871F-6649CDEB6364}" srcOrd="3" destOrd="0" presId="urn:microsoft.com/office/officeart/2005/8/layout/hProcess4"/>
    <dgm:cxn modelId="{39CC5EC4-8357-4F1E-B440-5183C819C317}" type="presParOf" srcId="{B59F1946-B191-438C-912C-19333AD08C3D}" destId="{224FB3FF-751F-4190-B582-13C7F1A72755}" srcOrd="4" destOrd="0" presId="urn:microsoft.com/office/officeart/2005/8/layout/hProcess4"/>
    <dgm:cxn modelId="{134785A3-97EE-4B10-A0AA-EA2A6173F30F}" type="presParOf" srcId="{224FB3FF-751F-4190-B582-13C7F1A72755}" destId="{3EC1A254-8009-493F-9503-AB20A1354BED}" srcOrd="0" destOrd="0" presId="urn:microsoft.com/office/officeart/2005/8/layout/hProcess4"/>
    <dgm:cxn modelId="{1B19EFB6-7480-45D3-BBC6-0E7D7282403E}" type="presParOf" srcId="{224FB3FF-751F-4190-B582-13C7F1A72755}" destId="{511D4D1A-8E88-45AE-96C7-AA90D910B837}" srcOrd="1" destOrd="0" presId="urn:microsoft.com/office/officeart/2005/8/layout/hProcess4"/>
    <dgm:cxn modelId="{4BD80C80-0627-4665-98FF-782FDF723F9E}" type="presParOf" srcId="{224FB3FF-751F-4190-B582-13C7F1A72755}" destId="{8192D1EA-B763-4FEB-AEC4-2E6F8BB4C021}" srcOrd="2" destOrd="0" presId="urn:microsoft.com/office/officeart/2005/8/layout/hProcess4"/>
    <dgm:cxn modelId="{117EE453-A917-47FA-BAED-0BFDA43AFC60}" type="presParOf" srcId="{224FB3FF-751F-4190-B582-13C7F1A72755}" destId="{98AC6E37-9F93-4955-8E74-F4E0ADB8839D}" srcOrd="3" destOrd="0" presId="urn:microsoft.com/office/officeart/2005/8/layout/hProcess4"/>
    <dgm:cxn modelId="{E893281E-77B4-49E3-939F-2FD4730BAE8F}" type="presParOf" srcId="{224FB3FF-751F-4190-B582-13C7F1A72755}" destId="{93E6C4BF-3367-4E6B-8DB9-7B3B0B061998}" srcOrd="4" destOrd="0" presId="urn:microsoft.com/office/officeart/2005/8/layout/hProcess4"/>
    <dgm:cxn modelId="{47EBD32B-D54D-420C-8DA6-4284B235B682}" type="presParOf" srcId="{B59F1946-B191-438C-912C-19333AD08C3D}" destId="{3B1E2073-3C94-445F-A51A-3E36863B30F7}" srcOrd="5" destOrd="0" presId="urn:microsoft.com/office/officeart/2005/8/layout/hProcess4"/>
    <dgm:cxn modelId="{116319D0-118F-4D9F-9AAD-54DCFD35B506}" type="presParOf" srcId="{B59F1946-B191-438C-912C-19333AD08C3D}" destId="{01F1D382-5180-4C8C-9ACF-1A776D3CB669}" srcOrd="6" destOrd="0" presId="urn:microsoft.com/office/officeart/2005/8/layout/hProcess4"/>
    <dgm:cxn modelId="{7C6E56F1-5922-4B63-9523-8226663BE67A}" type="presParOf" srcId="{01F1D382-5180-4C8C-9ACF-1A776D3CB669}" destId="{637560D3-4072-4C7F-8820-6E2CD470A795}" srcOrd="0" destOrd="0" presId="urn:microsoft.com/office/officeart/2005/8/layout/hProcess4"/>
    <dgm:cxn modelId="{2F67F1C6-EC24-49A9-A6D0-AA345E7A3C2B}" type="presParOf" srcId="{01F1D382-5180-4C8C-9ACF-1A776D3CB669}" destId="{EB8A7825-2030-42D6-B18C-94B521560CBE}" srcOrd="1" destOrd="0" presId="urn:microsoft.com/office/officeart/2005/8/layout/hProcess4"/>
    <dgm:cxn modelId="{259411CC-B579-4E3F-BBD1-1CDEA6FFF550}" type="presParOf" srcId="{01F1D382-5180-4C8C-9ACF-1A776D3CB669}" destId="{A817F6E6-6741-448D-97E4-60A2F8D123B7}" srcOrd="2" destOrd="0" presId="urn:microsoft.com/office/officeart/2005/8/layout/hProcess4"/>
    <dgm:cxn modelId="{704517D6-CE9C-4C3C-AFCD-FCCD482AF3F1}" type="presParOf" srcId="{01F1D382-5180-4C8C-9ACF-1A776D3CB669}" destId="{47564981-B5CB-48B5-A335-EC8E7A61CB6D}" srcOrd="3" destOrd="0" presId="urn:microsoft.com/office/officeart/2005/8/layout/hProcess4"/>
    <dgm:cxn modelId="{D9C493D3-4DB9-494C-BF0A-97FBAAAFB397}" type="presParOf" srcId="{01F1D382-5180-4C8C-9ACF-1A776D3CB669}" destId="{445DD333-3365-4559-B3AC-855311F4F267}" srcOrd="4" destOrd="0" presId="urn:microsoft.com/office/officeart/2005/8/layout/hProcess4"/>
    <dgm:cxn modelId="{F652B128-82BC-4347-9FB7-E067A8344B65}" type="presParOf" srcId="{B59F1946-B191-438C-912C-19333AD08C3D}" destId="{7F9F78B5-F405-4E79-8BAA-7EAF5DE144D0}" srcOrd="7" destOrd="0" presId="urn:microsoft.com/office/officeart/2005/8/layout/hProcess4"/>
    <dgm:cxn modelId="{5655A5DF-B85D-4F94-B10E-2096B8AFD878}" type="presParOf" srcId="{B59F1946-B191-438C-912C-19333AD08C3D}" destId="{8EEA9DC1-644A-4716-ADAD-54CC78045B46}" srcOrd="8" destOrd="0" presId="urn:microsoft.com/office/officeart/2005/8/layout/hProcess4"/>
    <dgm:cxn modelId="{B1D9DC57-FEC9-4B3E-8662-F9BDB2E082EA}" type="presParOf" srcId="{8EEA9DC1-644A-4716-ADAD-54CC78045B46}" destId="{D0F34933-CD38-4DDC-836F-8D5811D25CE9}" srcOrd="0" destOrd="0" presId="urn:microsoft.com/office/officeart/2005/8/layout/hProcess4"/>
    <dgm:cxn modelId="{EA6C8284-1F00-47F5-820B-A7FE10D4D45B}" type="presParOf" srcId="{8EEA9DC1-644A-4716-ADAD-54CC78045B46}" destId="{0BE126A1-D9F0-4765-A193-DDA519B0F449}" srcOrd="1" destOrd="0" presId="urn:microsoft.com/office/officeart/2005/8/layout/hProcess4"/>
    <dgm:cxn modelId="{0EE4B6B6-5432-41FA-B096-06585DDEBEDB}" type="presParOf" srcId="{8EEA9DC1-644A-4716-ADAD-54CC78045B46}" destId="{DEBBB5AF-B708-483A-87BD-A01600410001}" srcOrd="2" destOrd="0" presId="urn:microsoft.com/office/officeart/2005/8/layout/hProcess4"/>
    <dgm:cxn modelId="{3C7E560C-A22F-41A8-B284-FFCA88486021}" type="presParOf" srcId="{8EEA9DC1-644A-4716-ADAD-54CC78045B46}" destId="{AC62066B-FA45-4322-AB4A-4514EA78251C}" srcOrd="3" destOrd="0" presId="urn:microsoft.com/office/officeart/2005/8/layout/hProcess4"/>
    <dgm:cxn modelId="{E71FD46B-01C9-41A0-B5BB-25504B3299E3}" type="presParOf" srcId="{8EEA9DC1-644A-4716-ADAD-54CC78045B46}" destId="{B7224F1C-B9C5-4EB1-A4C0-1F375E1DB93D}" srcOrd="4" destOrd="0" presId="urn:microsoft.com/office/officeart/2005/8/layout/hProcess4"/>
    <dgm:cxn modelId="{AFCD81CB-94EA-4720-A26F-E000E321D6B7}" type="presParOf" srcId="{B59F1946-B191-438C-912C-19333AD08C3D}" destId="{90950EC7-628C-4D9F-9ADE-90E3F60CB8B0}" srcOrd="9" destOrd="0" presId="urn:microsoft.com/office/officeart/2005/8/layout/hProcess4"/>
    <dgm:cxn modelId="{68A65B34-3505-412D-8E6A-81F379986765}" type="presParOf" srcId="{B59F1946-B191-438C-912C-19333AD08C3D}" destId="{546957E7-4E0D-43AE-948E-06862C38A5BE}" srcOrd="10" destOrd="0" presId="urn:microsoft.com/office/officeart/2005/8/layout/hProcess4"/>
    <dgm:cxn modelId="{A4DFEE0D-493D-48AD-90FF-EE2FD7B2514B}" type="presParOf" srcId="{546957E7-4E0D-43AE-948E-06862C38A5BE}" destId="{B66D08F7-9ADC-4ABB-BC1E-0895DC480503}" srcOrd="0" destOrd="0" presId="urn:microsoft.com/office/officeart/2005/8/layout/hProcess4"/>
    <dgm:cxn modelId="{E2DF7ABD-10A7-4F6A-A43B-D6B61FDB9053}" type="presParOf" srcId="{546957E7-4E0D-43AE-948E-06862C38A5BE}" destId="{B4537E8D-0089-40B9-B322-C833FCD20042}" srcOrd="1" destOrd="0" presId="urn:microsoft.com/office/officeart/2005/8/layout/hProcess4"/>
    <dgm:cxn modelId="{9B84ABA6-FFE0-43FB-9207-150C0214D5FA}" type="presParOf" srcId="{546957E7-4E0D-43AE-948E-06862C38A5BE}" destId="{2E3BD3AE-397C-4995-8DA5-792859A32D6F}" srcOrd="2" destOrd="0" presId="urn:microsoft.com/office/officeart/2005/8/layout/hProcess4"/>
    <dgm:cxn modelId="{EA770E15-9414-4125-B803-33058DE0B659}" type="presParOf" srcId="{546957E7-4E0D-43AE-948E-06862C38A5BE}" destId="{53119441-B85A-4479-BBB8-4C71E52FAA2F}" srcOrd="3" destOrd="0" presId="urn:microsoft.com/office/officeart/2005/8/layout/hProcess4"/>
    <dgm:cxn modelId="{06F98C0C-F164-4514-BA67-4C07957E7C51}" type="presParOf" srcId="{546957E7-4E0D-43AE-948E-06862C38A5BE}" destId="{4B71174B-8339-4573-8AB6-432549B9F106}" srcOrd="4" destOrd="0" presId="urn:microsoft.com/office/officeart/2005/8/layout/hProcess4"/>
    <dgm:cxn modelId="{95CE245B-DAC8-4DB6-9148-9E31869BC4DD}" type="presParOf" srcId="{B59F1946-B191-438C-912C-19333AD08C3D}" destId="{A6D74541-6223-4065-AEA4-55C9167E5047}" srcOrd="11" destOrd="0" presId="urn:microsoft.com/office/officeart/2005/8/layout/hProcess4"/>
    <dgm:cxn modelId="{3442D5F3-43C7-460F-8C48-521E4A8E5E38}" type="presParOf" srcId="{B59F1946-B191-438C-912C-19333AD08C3D}" destId="{C7C564BE-DA5E-489A-A57F-2F05462BA6B0}" srcOrd="12" destOrd="0" presId="urn:microsoft.com/office/officeart/2005/8/layout/hProcess4"/>
    <dgm:cxn modelId="{E8E8F1A9-5EB6-4637-A401-3B811E25D41F}" type="presParOf" srcId="{C7C564BE-DA5E-489A-A57F-2F05462BA6B0}" destId="{CC41A14B-F603-43D3-9F42-F67CA9264ADB}" srcOrd="0" destOrd="0" presId="urn:microsoft.com/office/officeart/2005/8/layout/hProcess4"/>
    <dgm:cxn modelId="{23E19299-57E5-42EA-8F40-1FD87EBAEB20}" type="presParOf" srcId="{C7C564BE-DA5E-489A-A57F-2F05462BA6B0}" destId="{342BFD6A-F6D7-4F64-9720-1E28882073EB}" srcOrd="1" destOrd="0" presId="urn:microsoft.com/office/officeart/2005/8/layout/hProcess4"/>
    <dgm:cxn modelId="{9C57BD14-7AB2-4157-BA06-7D73FD20DEE1}" type="presParOf" srcId="{C7C564BE-DA5E-489A-A57F-2F05462BA6B0}" destId="{C48646C3-8D1D-45A5-B018-6B1C30513DD4}" srcOrd="2" destOrd="0" presId="urn:microsoft.com/office/officeart/2005/8/layout/hProcess4"/>
    <dgm:cxn modelId="{B805F108-6A1F-455C-98D1-FAD2453ECBD4}" type="presParOf" srcId="{C7C564BE-DA5E-489A-A57F-2F05462BA6B0}" destId="{820857C1-03D5-42FB-BE00-203A3BD502C5}" srcOrd="3" destOrd="0" presId="urn:microsoft.com/office/officeart/2005/8/layout/hProcess4"/>
    <dgm:cxn modelId="{AFF60B92-CA80-4361-A131-56B25DC56E26}" type="presParOf" srcId="{C7C564BE-DA5E-489A-A57F-2F05462BA6B0}" destId="{B2BF5B80-B143-48B2-9135-397204EFA400}" srcOrd="4" destOrd="0" presId="urn:microsoft.com/office/officeart/2005/8/layout/hProcess4"/>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0A07DE-F918-4BAD-A8CC-E6C61D9BC4DC}"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24ED6CFD-8C7F-4192-A147-A68843C7557C}">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Metabolic</a:t>
          </a:r>
          <a:endParaRPr lang="en-US" sz="2400" b="1" dirty="0"/>
        </a:p>
      </dgm:t>
    </dgm:pt>
    <dgm:pt modelId="{AAF0D83B-694D-48B5-8F1C-1352801FD8B2}" type="parTrans" cxnId="{98DCD189-9B23-4FC8-B4C8-8DABB7F858A5}">
      <dgm:prSet/>
      <dgm:spPr/>
      <dgm:t>
        <a:bodyPr/>
        <a:lstStyle/>
        <a:p>
          <a:endParaRPr lang="en-US"/>
        </a:p>
      </dgm:t>
    </dgm:pt>
    <dgm:pt modelId="{FEA99F5D-D8BA-4962-B95C-6B1486279FB4}" type="sibTrans" cxnId="{98DCD189-9B23-4FC8-B4C8-8DABB7F858A5}">
      <dgm:prSet/>
      <dgm:spPr/>
      <dgm:t>
        <a:bodyPr/>
        <a:lstStyle/>
        <a:p>
          <a:endParaRPr lang="en-US"/>
        </a:p>
      </dgm:t>
    </dgm:pt>
    <dgm:pt modelId="{D1B5170A-6923-427A-AFD4-AEA12410EA4D}">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Electrolyte Shifts (K, Mg, Phos)</a:t>
          </a:r>
        </a:p>
      </dgm:t>
    </dgm:pt>
    <dgm:pt modelId="{3B962592-E394-4124-8832-0F3852EBBA03}" type="parTrans" cxnId="{976B633A-3EEA-4E91-AE31-D175EA89B2EB}">
      <dgm:prSet/>
      <dgm:spPr/>
      <dgm:t>
        <a:bodyPr/>
        <a:lstStyle/>
        <a:p>
          <a:endParaRPr lang="en-US"/>
        </a:p>
      </dgm:t>
    </dgm:pt>
    <dgm:pt modelId="{E0603F85-4F77-4577-AA0C-C6C4479018FF}" type="sibTrans" cxnId="{976B633A-3EEA-4E91-AE31-D175EA89B2EB}">
      <dgm:prSet/>
      <dgm:spPr/>
      <dgm:t>
        <a:bodyPr/>
        <a:lstStyle/>
        <a:p>
          <a:endParaRPr lang="en-US"/>
        </a:p>
      </dgm:t>
    </dgm:pt>
    <dgm:pt modelId="{D9B359BC-7489-48DC-846C-9337E6C553C5}">
      <dgm:prSet phldrT="[Text]" custT="1"/>
      <dgm:spPr>
        <a:solidFill>
          <a:srgbClr val="FF0000"/>
        </a:solidFill>
        <a:scene3d>
          <a:camera prst="orthographicFront"/>
          <a:lightRig rig="flat" dir="t"/>
        </a:scene3d>
        <a:sp3d prstMaterial="plastic">
          <a:bevelT w="120900" h="88900" prst="coolSlant"/>
          <a:bevelB w="88900" h="31750" prst="angle"/>
        </a:sp3d>
      </dgm:spPr>
      <dgm:t>
        <a:bodyPr/>
        <a:lstStyle/>
        <a:p>
          <a:r>
            <a:rPr lang="en-US" sz="2400" b="1" dirty="0"/>
            <a:t>Infections</a:t>
          </a:r>
        </a:p>
      </dgm:t>
    </dgm:pt>
    <dgm:pt modelId="{99774637-162F-4577-8236-1B2D06CAC37C}" type="parTrans" cxnId="{EB9D1D6D-DF77-4330-BC26-3BDF19F9E9FF}">
      <dgm:prSet/>
      <dgm:spPr/>
      <dgm:t>
        <a:bodyPr/>
        <a:lstStyle/>
        <a:p>
          <a:endParaRPr lang="en-US"/>
        </a:p>
      </dgm:t>
    </dgm:pt>
    <dgm:pt modelId="{550D25FF-250A-4B8D-8CC7-52D9B499E524}" type="sibTrans" cxnId="{EB9D1D6D-DF77-4330-BC26-3BDF19F9E9FF}">
      <dgm:prSet/>
      <dgm:spPr/>
      <dgm:t>
        <a:bodyPr/>
        <a:lstStyle/>
        <a:p>
          <a:endParaRPr lang="en-US"/>
        </a:p>
      </dgm:t>
    </dgm:pt>
    <dgm:pt modelId="{ED000B9D-921B-4C84-BCA7-6FBB942BC3F2}">
      <dgm:prSet phldrT="[Text]" custT="1"/>
      <dgm:spPr>
        <a:solidFill>
          <a:srgbClr val="EFE0D9">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tIns="182880" bIns="182880"/>
        <a:lstStyle/>
        <a:p>
          <a:pPr>
            <a:spcBef>
              <a:spcPts val="1200"/>
            </a:spcBef>
          </a:pPr>
          <a:r>
            <a:rPr lang="en-US" sz="1400" b="1" dirty="0"/>
            <a:t>Central line-associated bloodstream infection (CLABSI)</a:t>
          </a:r>
        </a:p>
      </dgm:t>
    </dgm:pt>
    <dgm:pt modelId="{E139F99B-C63F-4870-BDAB-09AAB33C4E14}" type="parTrans" cxnId="{D4EB416B-559C-4182-B50B-B4F68CEB67DE}">
      <dgm:prSet/>
      <dgm:spPr/>
      <dgm:t>
        <a:bodyPr/>
        <a:lstStyle/>
        <a:p>
          <a:endParaRPr lang="en-US"/>
        </a:p>
      </dgm:t>
    </dgm:pt>
    <dgm:pt modelId="{2DA915CD-D456-4B0B-93C9-1589A1A958FB}" type="sibTrans" cxnId="{D4EB416B-559C-4182-B50B-B4F68CEB67DE}">
      <dgm:prSet/>
      <dgm:spPr/>
      <dgm:t>
        <a:bodyPr/>
        <a:lstStyle/>
        <a:p>
          <a:endParaRPr lang="en-US"/>
        </a:p>
      </dgm:t>
    </dgm:pt>
    <dgm:pt modelId="{DA8C5CF0-5916-4BDF-B5D0-AFFF06D6CB77}">
      <dgm:prSet phldrT="[Text]" custT="1"/>
      <dgm:spPr>
        <a:solidFill>
          <a:schemeClr val="accent3">
            <a:lumMod val="50000"/>
          </a:schemeClr>
        </a:solidFill>
      </dgm:spPr>
      <dgm:t>
        <a:bodyPr/>
        <a:lstStyle/>
        <a:p>
          <a:r>
            <a:rPr lang="en-US" sz="2400" b="1" dirty="0"/>
            <a:t>Mechanical</a:t>
          </a:r>
        </a:p>
      </dgm:t>
    </dgm:pt>
    <dgm:pt modelId="{8E546810-2BA3-4906-999A-674D4DA9D28D}" type="parTrans" cxnId="{9AEA9FCE-1FD4-4EF6-A6AC-6DA7F7EC87F3}">
      <dgm:prSet/>
      <dgm:spPr/>
      <dgm:t>
        <a:bodyPr/>
        <a:lstStyle/>
        <a:p>
          <a:endParaRPr lang="en-US"/>
        </a:p>
      </dgm:t>
    </dgm:pt>
    <dgm:pt modelId="{2A7C2894-8E28-45C9-BAB4-0B21574F45D9}" type="sibTrans" cxnId="{9AEA9FCE-1FD4-4EF6-A6AC-6DA7F7EC87F3}">
      <dgm:prSet/>
      <dgm:spPr/>
      <dgm:t>
        <a:bodyPr/>
        <a:lstStyle/>
        <a:p>
          <a:endParaRPr lang="en-US"/>
        </a:p>
      </dgm:t>
    </dgm:pt>
    <dgm:pt modelId="{BCFBB0F9-3F26-4537-858C-2982E56D052B}">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Allergic reaction (lipids)</a:t>
          </a:r>
        </a:p>
      </dgm:t>
    </dgm:pt>
    <dgm:pt modelId="{07FEC572-E9ED-43D5-99D8-2EBC92299998}" type="parTrans" cxnId="{AD763DA8-649D-4756-A3FE-7B7BE119E10E}">
      <dgm:prSet/>
      <dgm:spPr/>
      <dgm:t>
        <a:bodyPr/>
        <a:lstStyle/>
        <a:p>
          <a:endParaRPr lang="en-US"/>
        </a:p>
      </dgm:t>
    </dgm:pt>
    <dgm:pt modelId="{FEA83767-B9AE-456C-863D-EA0D34BE82E3}" type="sibTrans" cxnId="{AD763DA8-649D-4756-A3FE-7B7BE119E10E}">
      <dgm:prSet/>
      <dgm:spPr/>
      <dgm:t>
        <a:bodyPr/>
        <a:lstStyle/>
        <a:p>
          <a:endParaRPr lang="en-US"/>
        </a:p>
      </dgm:t>
    </dgm:pt>
    <dgm:pt modelId="{068A842E-6250-4CA1-9177-270AE49E9553}">
      <dgm:prSet phldrT="[Text]" custT="1"/>
      <dgm:spPr/>
      <dgm:t>
        <a:bodyPr/>
        <a:lstStyle/>
        <a:p>
          <a:r>
            <a:rPr lang="en-US" sz="2400" b="1" dirty="0"/>
            <a:t>Infusion-Related</a:t>
          </a:r>
        </a:p>
      </dgm:t>
    </dgm:pt>
    <dgm:pt modelId="{241D8618-48A4-4E6B-9ABF-D07B11C36855}" type="parTrans" cxnId="{A24A474B-8040-467B-B383-9D3B953F1F8E}">
      <dgm:prSet/>
      <dgm:spPr/>
      <dgm:t>
        <a:bodyPr/>
        <a:lstStyle/>
        <a:p>
          <a:endParaRPr lang="en-US"/>
        </a:p>
      </dgm:t>
    </dgm:pt>
    <dgm:pt modelId="{E6E81A37-BAA4-427B-A92E-0DDD8EAC2FA5}" type="sibTrans" cxnId="{A24A474B-8040-467B-B383-9D3B953F1F8E}">
      <dgm:prSet/>
      <dgm:spPr/>
      <dgm:t>
        <a:bodyPr/>
        <a:lstStyle/>
        <a:p>
          <a:endParaRPr lang="en-US"/>
        </a:p>
      </dgm:t>
    </dgm:pt>
    <dgm:pt modelId="{19AC1683-A21C-49CE-B9E7-B85D8FA83D3F}">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Hyper/Hypoglycemia</a:t>
          </a:r>
        </a:p>
      </dgm:t>
    </dgm:pt>
    <dgm:pt modelId="{A942D445-A68E-44C8-BF47-2F81EF55FB46}" type="parTrans" cxnId="{B3A0C1CA-D7B1-44D0-9C84-70F2D7E3BBBF}">
      <dgm:prSet/>
      <dgm:spPr/>
      <dgm:t>
        <a:bodyPr/>
        <a:lstStyle/>
        <a:p>
          <a:endParaRPr lang="en-US"/>
        </a:p>
      </dgm:t>
    </dgm:pt>
    <dgm:pt modelId="{869F52FA-D86D-4894-A468-890FD71E7D5E}" type="sibTrans" cxnId="{B3A0C1CA-D7B1-44D0-9C84-70F2D7E3BBBF}">
      <dgm:prSet/>
      <dgm:spPr/>
      <dgm:t>
        <a:bodyPr/>
        <a:lstStyle/>
        <a:p>
          <a:endParaRPr lang="en-US"/>
        </a:p>
      </dgm:t>
    </dgm:pt>
    <dgm:pt modelId="{FE65FE51-26A7-4344-A9A9-595A6721E564}">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Liver dysfunction</a:t>
          </a:r>
        </a:p>
      </dgm:t>
    </dgm:pt>
    <dgm:pt modelId="{E0E12B99-E83B-4A6A-BA72-3F120533B9A4}" type="parTrans" cxnId="{BA39F8DA-0CC6-4D08-A9A2-53B36090CF0E}">
      <dgm:prSet/>
      <dgm:spPr/>
      <dgm:t>
        <a:bodyPr/>
        <a:lstStyle/>
        <a:p>
          <a:endParaRPr lang="en-US"/>
        </a:p>
      </dgm:t>
    </dgm:pt>
    <dgm:pt modelId="{90628793-9F18-4989-A57C-91CF4A2E182C}" type="sibTrans" cxnId="{BA39F8DA-0CC6-4D08-A9A2-53B36090CF0E}">
      <dgm:prSet/>
      <dgm:spPr/>
      <dgm:t>
        <a:bodyPr/>
        <a:lstStyle/>
        <a:p>
          <a:endParaRPr lang="en-US"/>
        </a:p>
      </dgm:t>
    </dgm:pt>
    <dgm:pt modelId="{69D2A71F-E6F7-4E8A-8E2E-11434B2BE54E}">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Catheter occlusion</a:t>
          </a:r>
        </a:p>
      </dgm:t>
    </dgm:pt>
    <dgm:pt modelId="{6B9EBE91-A983-49D1-B8AD-18E3C47C7A27}" type="parTrans" cxnId="{219E717F-B203-4F03-A3E0-21781722C525}">
      <dgm:prSet/>
      <dgm:spPr/>
      <dgm:t>
        <a:bodyPr/>
        <a:lstStyle/>
        <a:p>
          <a:endParaRPr lang="en-US"/>
        </a:p>
      </dgm:t>
    </dgm:pt>
    <dgm:pt modelId="{D5ACE821-CDEA-4472-A601-3A24A4DF012C}" type="sibTrans" cxnId="{219E717F-B203-4F03-A3E0-21781722C525}">
      <dgm:prSet/>
      <dgm:spPr/>
      <dgm:t>
        <a:bodyPr/>
        <a:lstStyle/>
        <a:p>
          <a:endParaRPr lang="en-US"/>
        </a:p>
      </dgm:t>
    </dgm:pt>
    <dgm:pt modelId="{96CE6807-03A2-42F6-9391-9B46104DD7C7}">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Dislodgement</a:t>
          </a:r>
        </a:p>
      </dgm:t>
    </dgm:pt>
    <dgm:pt modelId="{E845CAEB-0965-4F5E-A2F8-7E195F36346F}" type="parTrans" cxnId="{3B938650-22EC-4BCC-831A-1992E00BE334}">
      <dgm:prSet/>
      <dgm:spPr/>
      <dgm:t>
        <a:bodyPr/>
        <a:lstStyle/>
        <a:p>
          <a:endParaRPr lang="en-US"/>
        </a:p>
      </dgm:t>
    </dgm:pt>
    <dgm:pt modelId="{29CF413C-F544-4173-A7E7-518BBB1B59F6}" type="sibTrans" cxnId="{3B938650-22EC-4BCC-831A-1992E00BE334}">
      <dgm:prSet/>
      <dgm:spPr/>
      <dgm:t>
        <a:bodyPr/>
        <a:lstStyle/>
        <a:p>
          <a:endParaRPr lang="en-US"/>
        </a:p>
      </dgm:t>
    </dgm:pt>
    <dgm:pt modelId="{DF940E0F-1456-4003-B054-CA9118193A29}">
      <dgm:prSet phldrT="[Text]" custT="1"/>
      <dgm:spPr>
        <a:solidFill>
          <a:schemeClr val="accent3">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Pump malfunction</a:t>
          </a:r>
        </a:p>
      </dgm:t>
    </dgm:pt>
    <dgm:pt modelId="{322A2A68-792D-46F6-8F50-623D08CC3F25}" type="parTrans" cxnId="{B56D95A1-62A2-4C15-BE7D-8DEE8F1E0B0F}">
      <dgm:prSet/>
      <dgm:spPr/>
      <dgm:t>
        <a:bodyPr/>
        <a:lstStyle/>
        <a:p>
          <a:endParaRPr lang="en-US"/>
        </a:p>
      </dgm:t>
    </dgm:pt>
    <dgm:pt modelId="{02A75EA2-3847-45B1-96A4-2AF4430B8061}" type="sibTrans" cxnId="{B56D95A1-62A2-4C15-BE7D-8DEE8F1E0B0F}">
      <dgm:prSet/>
      <dgm:spPr/>
      <dgm:t>
        <a:bodyPr/>
        <a:lstStyle/>
        <a:p>
          <a:endParaRPr lang="en-US"/>
        </a:p>
      </dgm:t>
    </dgm:pt>
    <dgm:pt modelId="{810CCC64-2F76-467C-9138-F3F890188FED}">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tIns="182880" bIns="182880"/>
        <a:lstStyle/>
        <a:p>
          <a:pPr>
            <a:lnSpc>
              <a:spcPct val="100000"/>
            </a:lnSpc>
            <a:spcBef>
              <a:spcPts val="0"/>
            </a:spcBef>
            <a:spcAft>
              <a:spcPts val="0"/>
            </a:spcAft>
          </a:pPr>
          <a:r>
            <a:rPr lang="en-US" sz="1400" b="1" dirty="0"/>
            <a:t>Fluid overload</a:t>
          </a:r>
        </a:p>
      </dgm:t>
    </dgm:pt>
    <dgm:pt modelId="{3FB07973-8D54-430E-85B1-6DD846A6DDF3}" type="parTrans" cxnId="{08CA5105-414A-4813-A889-AE5E8F7CBB01}">
      <dgm:prSet/>
      <dgm:spPr/>
      <dgm:t>
        <a:bodyPr/>
        <a:lstStyle/>
        <a:p>
          <a:endParaRPr lang="en-US"/>
        </a:p>
      </dgm:t>
    </dgm:pt>
    <dgm:pt modelId="{90AA6578-F882-4874-8A1B-AA3F19A04693}" type="sibTrans" cxnId="{08CA5105-414A-4813-A889-AE5E8F7CBB01}">
      <dgm:prSet/>
      <dgm:spPr/>
      <dgm:t>
        <a:bodyPr/>
        <a:lstStyle/>
        <a:p>
          <a:endParaRPr lang="en-US"/>
        </a:p>
      </dgm:t>
    </dgm:pt>
    <dgm:pt modelId="{29DE5508-3CE9-4872-9CBF-470394BEFE4D}">
      <dgm:prSet phldrT="[Text]" custT="1"/>
      <dgm:spPr>
        <a:gradFill rotWithShape="0">
          <a:gsLst>
            <a:gs pos="0">
              <a:schemeClr val="accent1">
                <a:hueOff val="0"/>
                <a:satOff val="0"/>
                <a:lumOff val="0"/>
                <a:alphaOff val="0"/>
                <a:satMod val="103000"/>
                <a:lumMod val="102000"/>
                <a:tint val="94000"/>
              </a:schemeClr>
            </a:gs>
            <a:gs pos="82000">
              <a:schemeClr val="accent1">
                <a:hueOff val="0"/>
                <a:satOff val="0"/>
                <a:lumOff val="0"/>
                <a:alphaOff val="0"/>
                <a:satMod val="110000"/>
                <a:lumMod val="100000"/>
                <a:shade val="100000"/>
              </a:schemeClr>
            </a:gs>
            <a:gs pos="33000">
              <a:srgbClr val="FFC000"/>
            </a:gs>
          </a:gsLs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spcBef>
              <a:spcPts val="1200"/>
            </a:spcBef>
          </a:pPr>
          <a:r>
            <a:rPr lang="en-US" sz="2400" b="1" dirty="0"/>
            <a:t>Venous Access</a:t>
          </a:r>
        </a:p>
      </dgm:t>
    </dgm:pt>
    <dgm:pt modelId="{A771483C-1585-492B-BA44-10525D0850EE}" type="parTrans" cxnId="{1EBCAB00-A2D1-4F06-B009-2ED1F9B91739}">
      <dgm:prSet/>
      <dgm:spPr/>
      <dgm:t>
        <a:bodyPr/>
        <a:lstStyle/>
        <a:p>
          <a:endParaRPr lang="en-US"/>
        </a:p>
      </dgm:t>
    </dgm:pt>
    <dgm:pt modelId="{486E334B-2BA5-4339-B37A-18BC8BB7971C}" type="sibTrans" cxnId="{1EBCAB00-A2D1-4F06-B009-2ED1F9B91739}">
      <dgm:prSet/>
      <dgm:spPr/>
      <dgm:t>
        <a:bodyPr/>
        <a:lstStyle/>
        <a:p>
          <a:endParaRPr lang="en-US"/>
        </a:p>
      </dgm:t>
    </dgm:pt>
    <dgm:pt modelId="{9702816C-1CAF-4BB3-9BBA-6A2F0BE8A88B}">
      <dgm:prSet phldrT="[Text]" custT="1"/>
      <dgm:spPr>
        <a:solidFill>
          <a:srgbClr val="B8B848">
            <a:alpha val="89804"/>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spcBef>
              <a:spcPts val="1200"/>
            </a:spcBef>
          </a:pPr>
          <a:r>
            <a:rPr lang="en-US" sz="1400" b="1" dirty="0"/>
            <a:t>Pneumothorax; Air Embolism; Bleeding; Venous Thrombosis; Vascular Injury</a:t>
          </a:r>
        </a:p>
      </dgm:t>
    </dgm:pt>
    <dgm:pt modelId="{57F75D77-7646-4DC5-AA0C-34054FF31F3F}" type="parTrans" cxnId="{A418C6D6-C8EE-4D3C-9C71-99046FAA63E2}">
      <dgm:prSet/>
      <dgm:spPr/>
      <dgm:t>
        <a:bodyPr/>
        <a:lstStyle/>
        <a:p>
          <a:endParaRPr lang="en-US"/>
        </a:p>
      </dgm:t>
    </dgm:pt>
    <dgm:pt modelId="{DEC2AD5B-39FF-4619-BED7-C2DEB4F51DBB}" type="sibTrans" cxnId="{A418C6D6-C8EE-4D3C-9C71-99046FAA63E2}">
      <dgm:prSet/>
      <dgm:spPr/>
      <dgm:t>
        <a:bodyPr/>
        <a:lstStyle/>
        <a:p>
          <a:endParaRPr lang="en-US"/>
        </a:p>
      </dgm:t>
    </dgm:pt>
    <dgm:pt modelId="{C01A548A-3AED-40A7-A5D7-26E7C3199AC9}">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100000"/>
            </a:lnSpc>
            <a:spcBef>
              <a:spcPts val="0"/>
            </a:spcBef>
            <a:spcAft>
              <a:spcPts val="0"/>
            </a:spcAft>
          </a:pPr>
          <a:r>
            <a:rPr lang="en-US" sz="1400" b="1" dirty="0"/>
            <a:t>Refeeding syndrome</a:t>
          </a:r>
        </a:p>
      </dgm:t>
    </dgm:pt>
    <dgm:pt modelId="{6516A9C2-3AA1-4C73-BE34-640AC033A3D1}" type="parTrans" cxnId="{246B8008-665E-4FDA-8053-E98AFAE7FC5D}">
      <dgm:prSet/>
      <dgm:spPr/>
      <dgm:t>
        <a:bodyPr/>
        <a:lstStyle/>
        <a:p>
          <a:endParaRPr lang="en-US"/>
        </a:p>
      </dgm:t>
    </dgm:pt>
    <dgm:pt modelId="{94EF0425-A7DA-431D-B619-7BE73BFC6BE7}" type="sibTrans" cxnId="{246B8008-665E-4FDA-8053-E98AFAE7FC5D}">
      <dgm:prSet/>
      <dgm:spPr/>
      <dgm:t>
        <a:bodyPr/>
        <a:lstStyle/>
        <a:p>
          <a:endParaRPr lang="en-US"/>
        </a:p>
      </dgm:t>
    </dgm:pt>
    <dgm:pt modelId="{2147EDE7-61B5-47DC-8908-B0FA8C5FBFF3}">
      <dgm:prSet phldrT="[Tex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perspectiveFront"/>
          <a:lightRig rig="balanced" dir="t">
            <a:rot lat="0" lon="0" rev="8700000"/>
          </a:lightRig>
        </a:scene3d>
        <a:sp3d>
          <a:bevelT w="190500" h="38100"/>
        </a:sp3d>
      </dgm:spPr>
      <dgm:t>
        <a:bodyPr tIns="457200" bIns="182880"/>
        <a:lstStyle/>
        <a:p>
          <a:pPr>
            <a:lnSpc>
              <a:spcPct val="90000"/>
            </a:lnSpc>
            <a:spcBef>
              <a:spcPts val="1200"/>
            </a:spcBef>
            <a:spcAft>
              <a:spcPct val="15000"/>
            </a:spcAft>
          </a:pPr>
          <a:endParaRPr lang="en-US" sz="1400" b="1" dirty="0"/>
        </a:p>
      </dgm:t>
    </dgm:pt>
    <dgm:pt modelId="{EBA1B896-D615-4314-92D0-9B89D7BFAFD4}" type="parTrans" cxnId="{46C82150-A2E8-4A9E-A915-AEB9353EEE1C}">
      <dgm:prSet/>
      <dgm:spPr/>
      <dgm:t>
        <a:bodyPr/>
        <a:lstStyle/>
        <a:p>
          <a:endParaRPr lang="en-US"/>
        </a:p>
      </dgm:t>
    </dgm:pt>
    <dgm:pt modelId="{0C42E859-EB56-4FE8-9C5C-5D77B953A964}" type="sibTrans" cxnId="{46C82150-A2E8-4A9E-A915-AEB9353EEE1C}">
      <dgm:prSet/>
      <dgm:spPr/>
      <dgm:t>
        <a:bodyPr/>
        <a:lstStyle/>
        <a:p>
          <a:endParaRPr lang="en-US"/>
        </a:p>
      </dgm:t>
    </dgm:pt>
    <dgm:pt modelId="{0A78D57F-4628-443C-A435-831798B0521E}" type="pres">
      <dgm:prSet presAssocID="{160A07DE-F918-4BAD-A8CC-E6C61D9BC4DC}" presName="Name0" presStyleCnt="0">
        <dgm:presLayoutVars>
          <dgm:dir/>
          <dgm:animLvl val="lvl"/>
          <dgm:resizeHandles val="exact"/>
        </dgm:presLayoutVars>
      </dgm:prSet>
      <dgm:spPr/>
    </dgm:pt>
    <dgm:pt modelId="{4D0D43BA-A857-4D7B-8328-B3AF9DC8C328}" type="pres">
      <dgm:prSet presAssocID="{24ED6CFD-8C7F-4192-A147-A68843C7557C}" presName="linNode" presStyleCnt="0"/>
      <dgm:spPr/>
    </dgm:pt>
    <dgm:pt modelId="{89DF01DE-AF2B-4812-B57E-DD04C38445AE}" type="pres">
      <dgm:prSet presAssocID="{24ED6CFD-8C7F-4192-A147-A68843C7557C}" presName="parentText" presStyleLbl="node1" presStyleIdx="0" presStyleCnt="5">
        <dgm:presLayoutVars>
          <dgm:chMax val="1"/>
          <dgm:bulletEnabled val="1"/>
        </dgm:presLayoutVars>
      </dgm:prSet>
      <dgm:spPr/>
    </dgm:pt>
    <dgm:pt modelId="{D4F5235B-DB0A-4E58-9A13-52D05A8C548D}" type="pres">
      <dgm:prSet presAssocID="{24ED6CFD-8C7F-4192-A147-A68843C7557C}" presName="descendantText" presStyleLbl="alignAccFollowNode1" presStyleIdx="0" presStyleCnt="5" custScaleY="146603" custLinFactNeighborX="0" custLinFactNeighborY="8187">
        <dgm:presLayoutVars>
          <dgm:bulletEnabled val="1"/>
        </dgm:presLayoutVars>
      </dgm:prSet>
      <dgm:spPr/>
    </dgm:pt>
    <dgm:pt modelId="{2C191B58-7D02-4ADF-86B1-F2E8AF5A0DE5}" type="pres">
      <dgm:prSet presAssocID="{FEA99F5D-D8BA-4962-B95C-6B1486279FB4}" presName="sp" presStyleCnt="0"/>
      <dgm:spPr/>
    </dgm:pt>
    <dgm:pt modelId="{3285BCF4-A88C-4BD3-931E-11CA74E86330}" type="pres">
      <dgm:prSet presAssocID="{D9B359BC-7489-48DC-846C-9337E6C553C5}" presName="linNode" presStyleCnt="0"/>
      <dgm:spPr/>
    </dgm:pt>
    <dgm:pt modelId="{0B9ABAF5-929A-44F3-8589-2D754D88386A}" type="pres">
      <dgm:prSet presAssocID="{D9B359BC-7489-48DC-846C-9337E6C553C5}" presName="parentText" presStyleLbl="node1" presStyleIdx="1" presStyleCnt="5">
        <dgm:presLayoutVars>
          <dgm:chMax val="1"/>
          <dgm:bulletEnabled val="1"/>
        </dgm:presLayoutVars>
      </dgm:prSet>
      <dgm:spPr/>
    </dgm:pt>
    <dgm:pt modelId="{24FF7D27-AD5E-415A-8BC2-B0E12A2D00E9}" type="pres">
      <dgm:prSet presAssocID="{D9B359BC-7489-48DC-846C-9337E6C553C5}" presName="descendantText" presStyleLbl="alignAccFollowNode1" presStyleIdx="1" presStyleCnt="5" custScaleY="107444">
        <dgm:presLayoutVars>
          <dgm:bulletEnabled val="1"/>
        </dgm:presLayoutVars>
      </dgm:prSet>
      <dgm:spPr/>
    </dgm:pt>
    <dgm:pt modelId="{C2A26315-CF7C-4EBD-9035-01D434A08D7D}" type="pres">
      <dgm:prSet presAssocID="{550D25FF-250A-4B8D-8CC7-52D9B499E524}" presName="sp" presStyleCnt="0"/>
      <dgm:spPr/>
    </dgm:pt>
    <dgm:pt modelId="{F831D547-0336-4225-A58D-4DF337C1C874}" type="pres">
      <dgm:prSet presAssocID="{DA8C5CF0-5916-4BDF-B5D0-AFFF06D6CB77}" presName="linNode" presStyleCnt="0"/>
      <dgm:spPr/>
    </dgm:pt>
    <dgm:pt modelId="{DD0F9DE1-0A27-4832-9A89-ACA4F53BFB6E}" type="pres">
      <dgm:prSet presAssocID="{DA8C5CF0-5916-4BDF-B5D0-AFFF06D6CB77}" presName="parentText" presStyleLbl="node1" presStyleIdx="2" presStyleCnt="5">
        <dgm:presLayoutVars>
          <dgm:chMax val="1"/>
          <dgm:bulletEnabled val="1"/>
        </dgm:presLayoutVars>
      </dgm:prSet>
      <dgm:spPr/>
    </dgm:pt>
    <dgm:pt modelId="{96BDA14A-6BB1-4FA1-AB04-9691F5D6CDA9}" type="pres">
      <dgm:prSet presAssocID="{DA8C5CF0-5916-4BDF-B5D0-AFFF06D6CB77}" presName="descendantText" presStyleLbl="alignAccFollowNode1" presStyleIdx="2" presStyleCnt="5" custScaleY="112777" custLinFactNeighborX="0" custLinFactNeighborY="-1335">
        <dgm:presLayoutVars>
          <dgm:bulletEnabled val="1"/>
        </dgm:presLayoutVars>
      </dgm:prSet>
      <dgm:spPr/>
    </dgm:pt>
    <dgm:pt modelId="{2DB13F9E-FB49-40DA-B080-0029C9537434}" type="pres">
      <dgm:prSet presAssocID="{2A7C2894-8E28-45C9-BAB4-0B21574F45D9}" presName="sp" presStyleCnt="0"/>
      <dgm:spPr/>
    </dgm:pt>
    <dgm:pt modelId="{0FDE1057-854F-47F0-9FE0-E408D6441128}" type="pres">
      <dgm:prSet presAssocID="{068A842E-6250-4CA1-9177-270AE49E9553}" presName="linNode" presStyleCnt="0"/>
      <dgm:spPr/>
    </dgm:pt>
    <dgm:pt modelId="{971A1993-C672-4F8D-B6CD-95B851644217}" type="pres">
      <dgm:prSet presAssocID="{068A842E-6250-4CA1-9177-270AE49E9553}" presName="parentText" presStyleLbl="node1" presStyleIdx="3" presStyleCnt="5">
        <dgm:presLayoutVars>
          <dgm:chMax val="1"/>
          <dgm:bulletEnabled val="1"/>
        </dgm:presLayoutVars>
      </dgm:prSet>
      <dgm:spPr/>
    </dgm:pt>
    <dgm:pt modelId="{38A914CD-BB1F-489B-B953-3EBDA1AC06C0}" type="pres">
      <dgm:prSet presAssocID="{068A842E-6250-4CA1-9177-270AE49E9553}" presName="descendantText" presStyleLbl="alignAccFollowNode1" presStyleIdx="3" presStyleCnt="5" custScaleY="117994">
        <dgm:presLayoutVars>
          <dgm:bulletEnabled val="1"/>
        </dgm:presLayoutVars>
      </dgm:prSet>
      <dgm:spPr/>
    </dgm:pt>
    <dgm:pt modelId="{B6A2AB83-7A39-45FC-B504-82EBDE57A1BB}" type="pres">
      <dgm:prSet presAssocID="{E6E81A37-BAA4-427B-A92E-0DDD8EAC2FA5}" presName="sp" presStyleCnt="0"/>
      <dgm:spPr/>
    </dgm:pt>
    <dgm:pt modelId="{C205C978-55F2-48A1-BAE7-5E22E77E1C67}" type="pres">
      <dgm:prSet presAssocID="{29DE5508-3CE9-4872-9CBF-470394BEFE4D}" presName="linNode" presStyleCnt="0"/>
      <dgm:spPr/>
    </dgm:pt>
    <dgm:pt modelId="{8C870284-026C-4EF8-9B3F-65F6AE702BA0}" type="pres">
      <dgm:prSet presAssocID="{29DE5508-3CE9-4872-9CBF-470394BEFE4D}" presName="parentText" presStyleLbl="node1" presStyleIdx="4" presStyleCnt="5">
        <dgm:presLayoutVars>
          <dgm:chMax val="1"/>
          <dgm:bulletEnabled val="1"/>
        </dgm:presLayoutVars>
      </dgm:prSet>
      <dgm:spPr/>
    </dgm:pt>
    <dgm:pt modelId="{D5B928DC-E3E9-4D29-84F8-3BBEE69DEE35}" type="pres">
      <dgm:prSet presAssocID="{29DE5508-3CE9-4872-9CBF-470394BEFE4D}" presName="descendantText" presStyleLbl="alignAccFollowNode1" presStyleIdx="4" presStyleCnt="5" custScaleY="117808">
        <dgm:presLayoutVars>
          <dgm:bulletEnabled val="1"/>
        </dgm:presLayoutVars>
      </dgm:prSet>
      <dgm:spPr/>
    </dgm:pt>
  </dgm:ptLst>
  <dgm:cxnLst>
    <dgm:cxn modelId="{1EBCAB00-A2D1-4F06-B009-2ED1F9B91739}" srcId="{160A07DE-F918-4BAD-A8CC-E6C61D9BC4DC}" destId="{29DE5508-3CE9-4872-9CBF-470394BEFE4D}" srcOrd="4" destOrd="0" parTransId="{A771483C-1585-492B-BA44-10525D0850EE}" sibTransId="{486E334B-2BA5-4339-B37A-18BC8BB7971C}"/>
    <dgm:cxn modelId="{08CA5105-414A-4813-A889-AE5E8F7CBB01}" srcId="{068A842E-6250-4CA1-9177-270AE49E9553}" destId="{810CCC64-2F76-467C-9138-F3F890188FED}" srcOrd="1" destOrd="0" parTransId="{3FB07973-8D54-430E-85B1-6DD846A6DDF3}" sibTransId="{90AA6578-F882-4874-8A1B-AA3F19A04693}"/>
    <dgm:cxn modelId="{246B8008-665E-4FDA-8053-E98AFAE7FC5D}" srcId="{24ED6CFD-8C7F-4192-A147-A68843C7557C}" destId="{C01A548A-3AED-40A7-A5D7-26E7C3199AC9}" srcOrd="3" destOrd="0" parTransId="{6516A9C2-3AA1-4C73-BE34-640AC033A3D1}" sibTransId="{94EF0425-A7DA-431D-B619-7BE73BFC6BE7}"/>
    <dgm:cxn modelId="{615B5011-1BC7-43D8-BB66-547EFA0AF58D}" type="presOf" srcId="{160A07DE-F918-4BAD-A8CC-E6C61D9BC4DC}" destId="{0A78D57F-4628-443C-A435-831798B0521E}" srcOrd="0" destOrd="0" presId="urn:microsoft.com/office/officeart/2005/8/layout/vList5"/>
    <dgm:cxn modelId="{06045734-589D-4A7E-9EAA-AC493A67FD7C}" type="presOf" srcId="{C01A548A-3AED-40A7-A5D7-26E7C3199AC9}" destId="{D4F5235B-DB0A-4E58-9A13-52D05A8C548D}" srcOrd="0" destOrd="3" presId="urn:microsoft.com/office/officeart/2005/8/layout/vList5"/>
    <dgm:cxn modelId="{976B633A-3EEA-4E91-AE31-D175EA89B2EB}" srcId="{24ED6CFD-8C7F-4192-A147-A68843C7557C}" destId="{D1B5170A-6923-427A-AFD4-AEA12410EA4D}" srcOrd="0" destOrd="0" parTransId="{3B962592-E394-4124-8832-0F3852EBBA03}" sibTransId="{E0603F85-4F77-4577-AA0C-C6C4479018FF}"/>
    <dgm:cxn modelId="{DA64625B-4A81-4881-AB05-DD53E3F6D9FF}" type="presOf" srcId="{9702816C-1CAF-4BB3-9BBA-6A2F0BE8A88B}" destId="{D5B928DC-E3E9-4D29-84F8-3BBEE69DEE35}" srcOrd="0" destOrd="0" presId="urn:microsoft.com/office/officeart/2005/8/layout/vList5"/>
    <dgm:cxn modelId="{8223D65B-DBDC-4AE1-93FB-C01A5AAA4D2C}" type="presOf" srcId="{69D2A71F-E6F7-4E8A-8E2E-11434B2BE54E}" destId="{96BDA14A-6BB1-4FA1-AB04-9691F5D6CDA9}" srcOrd="0" destOrd="0" presId="urn:microsoft.com/office/officeart/2005/8/layout/vList5"/>
    <dgm:cxn modelId="{8B312443-C834-4EC7-9277-DD37820E9004}" type="presOf" srcId="{BCFBB0F9-3F26-4537-858C-2982E56D052B}" destId="{38A914CD-BB1F-489B-B953-3EBDA1AC06C0}" srcOrd="0" destOrd="0" presId="urn:microsoft.com/office/officeart/2005/8/layout/vList5"/>
    <dgm:cxn modelId="{95FDCC47-C7A5-4A47-ABE9-24DCC099625D}" type="presOf" srcId="{DF940E0F-1456-4003-B054-CA9118193A29}" destId="{96BDA14A-6BB1-4FA1-AB04-9691F5D6CDA9}" srcOrd="0" destOrd="2" presId="urn:microsoft.com/office/officeart/2005/8/layout/vList5"/>
    <dgm:cxn modelId="{D4EB416B-559C-4182-B50B-B4F68CEB67DE}" srcId="{D9B359BC-7489-48DC-846C-9337E6C553C5}" destId="{ED000B9D-921B-4C84-BCA7-6FBB942BC3F2}" srcOrd="0" destOrd="0" parTransId="{E139F99B-C63F-4870-BDAB-09AAB33C4E14}" sibTransId="{2DA915CD-D456-4B0B-93C9-1589A1A958FB}"/>
    <dgm:cxn modelId="{A24A474B-8040-467B-B383-9D3B953F1F8E}" srcId="{160A07DE-F918-4BAD-A8CC-E6C61D9BC4DC}" destId="{068A842E-6250-4CA1-9177-270AE49E9553}" srcOrd="3" destOrd="0" parTransId="{241D8618-48A4-4E6B-9ABF-D07B11C36855}" sibTransId="{E6E81A37-BAA4-427B-A92E-0DDD8EAC2FA5}"/>
    <dgm:cxn modelId="{EB9D1D6D-DF77-4330-BC26-3BDF19F9E9FF}" srcId="{160A07DE-F918-4BAD-A8CC-E6C61D9BC4DC}" destId="{D9B359BC-7489-48DC-846C-9337E6C553C5}" srcOrd="1" destOrd="0" parTransId="{99774637-162F-4577-8236-1B2D06CAC37C}" sibTransId="{550D25FF-250A-4B8D-8CC7-52D9B499E524}"/>
    <dgm:cxn modelId="{BBF8D14D-83F8-4B52-BDE1-BC8929DFD9CD}" type="presOf" srcId="{D1B5170A-6923-427A-AFD4-AEA12410EA4D}" destId="{D4F5235B-DB0A-4E58-9A13-52D05A8C548D}" srcOrd="0" destOrd="0" presId="urn:microsoft.com/office/officeart/2005/8/layout/vList5"/>
    <dgm:cxn modelId="{0FFA1E50-755D-4D8C-A71A-50593C2AD0E0}" type="presOf" srcId="{068A842E-6250-4CA1-9177-270AE49E9553}" destId="{971A1993-C672-4F8D-B6CD-95B851644217}" srcOrd="0" destOrd="0" presId="urn:microsoft.com/office/officeart/2005/8/layout/vList5"/>
    <dgm:cxn modelId="{46C82150-A2E8-4A9E-A915-AEB9353EEE1C}" srcId="{24ED6CFD-8C7F-4192-A147-A68843C7557C}" destId="{2147EDE7-61B5-47DC-8908-B0FA8C5FBFF3}" srcOrd="4" destOrd="0" parTransId="{EBA1B896-D615-4314-92D0-9B89D7BFAFD4}" sibTransId="{0C42E859-EB56-4FE8-9C5C-5D77B953A964}"/>
    <dgm:cxn modelId="{3B938650-22EC-4BCC-831A-1992E00BE334}" srcId="{DA8C5CF0-5916-4BDF-B5D0-AFFF06D6CB77}" destId="{96CE6807-03A2-42F6-9391-9B46104DD7C7}" srcOrd="1" destOrd="0" parTransId="{E845CAEB-0965-4F5E-A2F8-7E195F36346F}" sibTransId="{29CF413C-F544-4173-A7E7-518BBB1B59F6}"/>
    <dgm:cxn modelId="{91C37453-7063-4AF7-A6A6-66B9C9462192}" type="presOf" srcId="{810CCC64-2F76-467C-9138-F3F890188FED}" destId="{38A914CD-BB1F-489B-B953-3EBDA1AC06C0}" srcOrd="0" destOrd="1" presId="urn:microsoft.com/office/officeart/2005/8/layout/vList5"/>
    <dgm:cxn modelId="{CECDEB58-962E-4728-A2BB-7B12F0A6EBC2}" type="presOf" srcId="{19AC1683-A21C-49CE-B9E7-B85D8FA83D3F}" destId="{D4F5235B-DB0A-4E58-9A13-52D05A8C548D}" srcOrd="0" destOrd="1" presId="urn:microsoft.com/office/officeart/2005/8/layout/vList5"/>
    <dgm:cxn modelId="{219E717F-B203-4F03-A3E0-21781722C525}" srcId="{DA8C5CF0-5916-4BDF-B5D0-AFFF06D6CB77}" destId="{69D2A71F-E6F7-4E8A-8E2E-11434B2BE54E}" srcOrd="0" destOrd="0" parTransId="{6B9EBE91-A983-49D1-B8AD-18E3C47C7A27}" sibTransId="{D5ACE821-CDEA-4472-A601-3A24A4DF012C}"/>
    <dgm:cxn modelId="{98DCD189-9B23-4FC8-B4C8-8DABB7F858A5}" srcId="{160A07DE-F918-4BAD-A8CC-E6C61D9BC4DC}" destId="{24ED6CFD-8C7F-4192-A147-A68843C7557C}" srcOrd="0" destOrd="0" parTransId="{AAF0D83B-694D-48B5-8F1C-1352801FD8B2}" sibTransId="{FEA99F5D-D8BA-4962-B95C-6B1486279FB4}"/>
    <dgm:cxn modelId="{CA8FB98F-7FCE-4047-85EF-ED57B35D62B5}" type="presOf" srcId="{2147EDE7-61B5-47DC-8908-B0FA8C5FBFF3}" destId="{D4F5235B-DB0A-4E58-9A13-52D05A8C548D}" srcOrd="0" destOrd="4" presId="urn:microsoft.com/office/officeart/2005/8/layout/vList5"/>
    <dgm:cxn modelId="{F88EE3A0-BE88-4DE1-87E1-0F5AE7AE5881}" type="presOf" srcId="{29DE5508-3CE9-4872-9CBF-470394BEFE4D}" destId="{8C870284-026C-4EF8-9B3F-65F6AE702BA0}" srcOrd="0" destOrd="0" presId="urn:microsoft.com/office/officeart/2005/8/layout/vList5"/>
    <dgm:cxn modelId="{B56D95A1-62A2-4C15-BE7D-8DEE8F1E0B0F}" srcId="{DA8C5CF0-5916-4BDF-B5D0-AFFF06D6CB77}" destId="{DF940E0F-1456-4003-B054-CA9118193A29}" srcOrd="2" destOrd="0" parTransId="{322A2A68-792D-46F6-8F50-623D08CC3F25}" sibTransId="{02A75EA2-3847-45B1-96A4-2AF4430B8061}"/>
    <dgm:cxn modelId="{AD763DA8-649D-4756-A3FE-7B7BE119E10E}" srcId="{068A842E-6250-4CA1-9177-270AE49E9553}" destId="{BCFBB0F9-3F26-4537-858C-2982E56D052B}" srcOrd="0" destOrd="0" parTransId="{07FEC572-E9ED-43D5-99D8-2EBC92299998}" sibTransId="{FEA83767-B9AE-456C-863D-EA0D34BE82E3}"/>
    <dgm:cxn modelId="{CEDD06A9-3FE1-4D2A-B507-62F630452429}" type="presOf" srcId="{ED000B9D-921B-4C84-BCA7-6FBB942BC3F2}" destId="{24FF7D27-AD5E-415A-8BC2-B0E12A2D00E9}" srcOrd="0" destOrd="0" presId="urn:microsoft.com/office/officeart/2005/8/layout/vList5"/>
    <dgm:cxn modelId="{6849B3AB-A29E-4282-AC7E-9F1A17E37526}" type="presOf" srcId="{FE65FE51-26A7-4344-A9A9-595A6721E564}" destId="{D4F5235B-DB0A-4E58-9A13-52D05A8C548D}" srcOrd="0" destOrd="2" presId="urn:microsoft.com/office/officeart/2005/8/layout/vList5"/>
    <dgm:cxn modelId="{0EF455BF-4B1A-49F2-AFC3-FD6DFED0EFBF}" type="presOf" srcId="{D9B359BC-7489-48DC-846C-9337E6C553C5}" destId="{0B9ABAF5-929A-44F3-8589-2D754D88386A}" srcOrd="0" destOrd="0" presId="urn:microsoft.com/office/officeart/2005/8/layout/vList5"/>
    <dgm:cxn modelId="{ED051EC4-F333-40E7-85AE-0BE8590C6B27}" type="presOf" srcId="{DA8C5CF0-5916-4BDF-B5D0-AFFF06D6CB77}" destId="{DD0F9DE1-0A27-4832-9A89-ACA4F53BFB6E}" srcOrd="0" destOrd="0" presId="urn:microsoft.com/office/officeart/2005/8/layout/vList5"/>
    <dgm:cxn modelId="{B3A0C1CA-D7B1-44D0-9C84-70F2D7E3BBBF}" srcId="{24ED6CFD-8C7F-4192-A147-A68843C7557C}" destId="{19AC1683-A21C-49CE-B9E7-B85D8FA83D3F}" srcOrd="1" destOrd="0" parTransId="{A942D445-A68E-44C8-BF47-2F81EF55FB46}" sibTransId="{869F52FA-D86D-4894-A468-890FD71E7D5E}"/>
    <dgm:cxn modelId="{9AEA9FCE-1FD4-4EF6-A6AC-6DA7F7EC87F3}" srcId="{160A07DE-F918-4BAD-A8CC-E6C61D9BC4DC}" destId="{DA8C5CF0-5916-4BDF-B5D0-AFFF06D6CB77}" srcOrd="2" destOrd="0" parTransId="{8E546810-2BA3-4906-999A-674D4DA9D28D}" sibTransId="{2A7C2894-8E28-45C9-BAB4-0B21574F45D9}"/>
    <dgm:cxn modelId="{A418C6D6-C8EE-4D3C-9C71-99046FAA63E2}" srcId="{29DE5508-3CE9-4872-9CBF-470394BEFE4D}" destId="{9702816C-1CAF-4BB3-9BBA-6A2F0BE8A88B}" srcOrd="0" destOrd="0" parTransId="{57F75D77-7646-4DC5-AA0C-34054FF31F3F}" sibTransId="{DEC2AD5B-39FF-4619-BED7-C2DEB4F51DBB}"/>
    <dgm:cxn modelId="{BA39F8DA-0CC6-4D08-A9A2-53B36090CF0E}" srcId="{24ED6CFD-8C7F-4192-A147-A68843C7557C}" destId="{FE65FE51-26A7-4344-A9A9-595A6721E564}" srcOrd="2" destOrd="0" parTransId="{E0E12B99-E83B-4A6A-BA72-3F120533B9A4}" sibTransId="{90628793-9F18-4989-A57C-91CF4A2E182C}"/>
    <dgm:cxn modelId="{1248BBE5-9C0A-4485-8A79-63EF7D24D097}" type="presOf" srcId="{24ED6CFD-8C7F-4192-A147-A68843C7557C}" destId="{89DF01DE-AF2B-4812-B57E-DD04C38445AE}" srcOrd="0" destOrd="0" presId="urn:microsoft.com/office/officeart/2005/8/layout/vList5"/>
    <dgm:cxn modelId="{8A1E39EF-17A1-4E35-AD85-6FB93B228ED0}" type="presOf" srcId="{96CE6807-03A2-42F6-9391-9B46104DD7C7}" destId="{96BDA14A-6BB1-4FA1-AB04-9691F5D6CDA9}" srcOrd="0" destOrd="1" presId="urn:microsoft.com/office/officeart/2005/8/layout/vList5"/>
    <dgm:cxn modelId="{D8AD7811-72C7-4779-AEEA-0B60D35CAA42}" type="presParOf" srcId="{0A78D57F-4628-443C-A435-831798B0521E}" destId="{4D0D43BA-A857-4D7B-8328-B3AF9DC8C328}" srcOrd="0" destOrd="0" presId="urn:microsoft.com/office/officeart/2005/8/layout/vList5"/>
    <dgm:cxn modelId="{25427C5C-CD78-44F6-8FE5-16890F9E0243}" type="presParOf" srcId="{4D0D43BA-A857-4D7B-8328-B3AF9DC8C328}" destId="{89DF01DE-AF2B-4812-B57E-DD04C38445AE}" srcOrd="0" destOrd="0" presId="urn:microsoft.com/office/officeart/2005/8/layout/vList5"/>
    <dgm:cxn modelId="{872A0F33-B09A-48BD-A6AF-8FEC9C468E8F}" type="presParOf" srcId="{4D0D43BA-A857-4D7B-8328-B3AF9DC8C328}" destId="{D4F5235B-DB0A-4E58-9A13-52D05A8C548D}" srcOrd="1" destOrd="0" presId="urn:microsoft.com/office/officeart/2005/8/layout/vList5"/>
    <dgm:cxn modelId="{143A4ADB-230F-4355-822B-38063B232CB5}" type="presParOf" srcId="{0A78D57F-4628-443C-A435-831798B0521E}" destId="{2C191B58-7D02-4ADF-86B1-F2E8AF5A0DE5}" srcOrd="1" destOrd="0" presId="urn:microsoft.com/office/officeart/2005/8/layout/vList5"/>
    <dgm:cxn modelId="{8BDEA591-FAC4-44DD-B6C5-F7E8374164B2}" type="presParOf" srcId="{0A78D57F-4628-443C-A435-831798B0521E}" destId="{3285BCF4-A88C-4BD3-931E-11CA74E86330}" srcOrd="2" destOrd="0" presId="urn:microsoft.com/office/officeart/2005/8/layout/vList5"/>
    <dgm:cxn modelId="{82F2175A-DE06-40F3-BC78-25CDEF49B90B}" type="presParOf" srcId="{3285BCF4-A88C-4BD3-931E-11CA74E86330}" destId="{0B9ABAF5-929A-44F3-8589-2D754D88386A}" srcOrd="0" destOrd="0" presId="urn:microsoft.com/office/officeart/2005/8/layout/vList5"/>
    <dgm:cxn modelId="{6CF81A68-A881-4C52-939E-53F5450722C5}" type="presParOf" srcId="{3285BCF4-A88C-4BD3-931E-11CA74E86330}" destId="{24FF7D27-AD5E-415A-8BC2-B0E12A2D00E9}" srcOrd="1" destOrd="0" presId="urn:microsoft.com/office/officeart/2005/8/layout/vList5"/>
    <dgm:cxn modelId="{D5AC3864-C840-43EF-9DD3-228505B8ACCC}" type="presParOf" srcId="{0A78D57F-4628-443C-A435-831798B0521E}" destId="{C2A26315-CF7C-4EBD-9035-01D434A08D7D}" srcOrd="3" destOrd="0" presId="urn:microsoft.com/office/officeart/2005/8/layout/vList5"/>
    <dgm:cxn modelId="{165FB404-E346-4F79-B0DE-6DDFEDB053F2}" type="presParOf" srcId="{0A78D57F-4628-443C-A435-831798B0521E}" destId="{F831D547-0336-4225-A58D-4DF337C1C874}" srcOrd="4" destOrd="0" presId="urn:microsoft.com/office/officeart/2005/8/layout/vList5"/>
    <dgm:cxn modelId="{2D662CD8-6A79-4F55-B303-FE40BF6F6A76}" type="presParOf" srcId="{F831D547-0336-4225-A58D-4DF337C1C874}" destId="{DD0F9DE1-0A27-4832-9A89-ACA4F53BFB6E}" srcOrd="0" destOrd="0" presId="urn:microsoft.com/office/officeart/2005/8/layout/vList5"/>
    <dgm:cxn modelId="{63F9ECEA-CD47-46D2-9853-B15C32C881C0}" type="presParOf" srcId="{F831D547-0336-4225-A58D-4DF337C1C874}" destId="{96BDA14A-6BB1-4FA1-AB04-9691F5D6CDA9}" srcOrd="1" destOrd="0" presId="urn:microsoft.com/office/officeart/2005/8/layout/vList5"/>
    <dgm:cxn modelId="{DDEC0FB7-F53B-4C19-B4D9-1D76EF77C008}" type="presParOf" srcId="{0A78D57F-4628-443C-A435-831798B0521E}" destId="{2DB13F9E-FB49-40DA-B080-0029C9537434}" srcOrd="5" destOrd="0" presId="urn:microsoft.com/office/officeart/2005/8/layout/vList5"/>
    <dgm:cxn modelId="{47FC586A-C1AD-4DC7-BAD8-50E1B7781ED7}" type="presParOf" srcId="{0A78D57F-4628-443C-A435-831798B0521E}" destId="{0FDE1057-854F-47F0-9FE0-E408D6441128}" srcOrd="6" destOrd="0" presId="urn:microsoft.com/office/officeart/2005/8/layout/vList5"/>
    <dgm:cxn modelId="{10A9132E-5D76-4C07-8CE7-3981AEBD12F6}" type="presParOf" srcId="{0FDE1057-854F-47F0-9FE0-E408D6441128}" destId="{971A1993-C672-4F8D-B6CD-95B851644217}" srcOrd="0" destOrd="0" presId="urn:microsoft.com/office/officeart/2005/8/layout/vList5"/>
    <dgm:cxn modelId="{942B2EEC-3444-4A0E-88F8-EEDA2B92C1B5}" type="presParOf" srcId="{0FDE1057-854F-47F0-9FE0-E408D6441128}" destId="{38A914CD-BB1F-489B-B953-3EBDA1AC06C0}" srcOrd="1" destOrd="0" presId="urn:microsoft.com/office/officeart/2005/8/layout/vList5"/>
    <dgm:cxn modelId="{2885C95E-A4AD-422E-A609-3C4504BE4296}" type="presParOf" srcId="{0A78D57F-4628-443C-A435-831798B0521E}" destId="{B6A2AB83-7A39-45FC-B504-82EBDE57A1BB}" srcOrd="7" destOrd="0" presId="urn:microsoft.com/office/officeart/2005/8/layout/vList5"/>
    <dgm:cxn modelId="{1171338E-E29A-446C-810F-260DA2607DBB}" type="presParOf" srcId="{0A78D57F-4628-443C-A435-831798B0521E}" destId="{C205C978-55F2-48A1-BAE7-5E22E77E1C67}" srcOrd="8" destOrd="0" presId="urn:microsoft.com/office/officeart/2005/8/layout/vList5"/>
    <dgm:cxn modelId="{0C18F142-7D69-478A-9B3A-795E985B2658}" type="presParOf" srcId="{C205C978-55F2-48A1-BAE7-5E22E77E1C67}" destId="{8C870284-026C-4EF8-9B3F-65F6AE702BA0}" srcOrd="0" destOrd="0" presId="urn:microsoft.com/office/officeart/2005/8/layout/vList5"/>
    <dgm:cxn modelId="{35594A82-2924-401E-8936-D6679EAE73B8}" type="presParOf" srcId="{C205C978-55F2-48A1-BAE7-5E22E77E1C67}" destId="{D5B928DC-E3E9-4D29-84F8-3BBEE69DEE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0915-9C3F-405A-B6EE-F59020A502FD}">
      <dsp:nvSpPr>
        <dsp:cNvPr id="0" name=""/>
        <dsp:cNvSpPr/>
      </dsp:nvSpPr>
      <dsp:spPr>
        <a:xfrm>
          <a:off x="3485590" y="2339835"/>
          <a:ext cx="1577908" cy="15779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Nursing</a:t>
          </a:r>
          <a:br>
            <a:rPr lang="en-US" sz="2300" kern="1200" dirty="0"/>
          </a:br>
          <a:r>
            <a:rPr lang="en-US" sz="2300" kern="1200" dirty="0"/>
            <a:t>Practice</a:t>
          </a:r>
        </a:p>
      </dsp:txBody>
      <dsp:txXfrm>
        <a:off x="3716669" y="2570914"/>
        <a:ext cx="1115750" cy="1115750"/>
      </dsp:txXfrm>
    </dsp:sp>
    <dsp:sp modelId="{360EB430-1DF4-4F18-9625-1007F8E53D7E}">
      <dsp:nvSpPr>
        <dsp:cNvPr id="0" name=""/>
        <dsp:cNvSpPr/>
      </dsp:nvSpPr>
      <dsp:spPr>
        <a:xfrm rot="16200000">
          <a:off x="4031753" y="1627238"/>
          <a:ext cx="485581" cy="53648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04590" y="1807373"/>
        <a:ext cx="339907" cy="321892"/>
      </dsp:txXfrm>
    </dsp:sp>
    <dsp:sp modelId="{BC99535A-3890-41AC-81ED-1002E429108B}">
      <dsp:nvSpPr>
        <dsp:cNvPr id="0" name=""/>
        <dsp:cNvSpPr/>
      </dsp:nvSpPr>
      <dsp:spPr>
        <a:xfrm>
          <a:off x="3564485" y="3527"/>
          <a:ext cx="1420117" cy="14201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BORN</a:t>
          </a:r>
          <a:br>
            <a:rPr lang="en-US" sz="1200" b="1" kern="1200" dirty="0"/>
          </a:br>
          <a:r>
            <a:rPr lang="en-US" sz="1200" b="1" kern="1200" dirty="0"/>
            <a:t>MA/NH</a:t>
          </a:r>
          <a:br>
            <a:rPr lang="en-US" sz="1200" b="1" kern="1200" dirty="0"/>
          </a:br>
          <a:r>
            <a:rPr lang="en-US" sz="1200" b="1" kern="1200" dirty="0"/>
            <a:t>Nurse Practice Act</a:t>
          </a:r>
        </a:p>
      </dsp:txBody>
      <dsp:txXfrm>
        <a:off x="3772456" y="211498"/>
        <a:ext cx="1004175" cy="1004175"/>
      </dsp:txXfrm>
    </dsp:sp>
    <dsp:sp modelId="{2D9A5446-0CFC-44C6-8C1E-10CA515175C3}">
      <dsp:nvSpPr>
        <dsp:cNvPr id="0" name=""/>
        <dsp:cNvSpPr/>
      </dsp:nvSpPr>
      <dsp:spPr>
        <a:xfrm rot="18900000">
          <a:off x="4903833" y="1988466"/>
          <a:ext cx="485581" cy="536488"/>
        </a:xfrm>
        <a:prstGeom prst="rightArrow">
          <a:avLst>
            <a:gd name="adj1" fmla="val 60000"/>
            <a:gd name="adj2" fmla="val 50000"/>
          </a:avLst>
        </a:prstGeom>
        <a:solidFill>
          <a:schemeClr val="accent2">
            <a:hueOff val="1289496"/>
            <a:satOff val="1398"/>
            <a:lumOff val="-6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25166" y="2147268"/>
        <a:ext cx="339907" cy="321892"/>
      </dsp:txXfrm>
    </dsp:sp>
    <dsp:sp modelId="{05B0191D-88DB-4853-8595-FD7547CBB14E}">
      <dsp:nvSpPr>
        <dsp:cNvPr id="0" name=""/>
        <dsp:cNvSpPr/>
      </dsp:nvSpPr>
      <dsp:spPr>
        <a:xfrm>
          <a:off x="5272292" y="710924"/>
          <a:ext cx="1420117" cy="1420117"/>
        </a:xfrm>
        <a:prstGeom prst="ellipse">
          <a:avLst/>
        </a:prstGeom>
        <a:solidFill>
          <a:schemeClr val="accent2">
            <a:hueOff val="1289496"/>
            <a:satOff val="1398"/>
            <a:lumOff val="-6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Department of Public Health (DPH/DHHS))</a:t>
          </a:r>
        </a:p>
      </dsp:txBody>
      <dsp:txXfrm>
        <a:off x="5480263" y="918895"/>
        <a:ext cx="1004175" cy="1004175"/>
      </dsp:txXfrm>
    </dsp:sp>
    <dsp:sp modelId="{57D975B5-8434-4406-BFA6-A6A9C654F39F}">
      <dsp:nvSpPr>
        <dsp:cNvPr id="0" name=""/>
        <dsp:cNvSpPr/>
      </dsp:nvSpPr>
      <dsp:spPr>
        <a:xfrm>
          <a:off x="5266080" y="2860545"/>
          <a:ext cx="488039" cy="536488"/>
        </a:xfrm>
        <a:prstGeom prst="rightArrow">
          <a:avLst>
            <a:gd name="adj1" fmla="val 60000"/>
            <a:gd name="adj2" fmla="val 50000"/>
          </a:avLst>
        </a:prstGeom>
        <a:solidFill>
          <a:schemeClr val="accent2">
            <a:hueOff val="2578992"/>
            <a:satOff val="2797"/>
            <a:lumOff val="-12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266080" y="2967843"/>
        <a:ext cx="341627" cy="321892"/>
      </dsp:txXfrm>
    </dsp:sp>
    <dsp:sp modelId="{D502A671-C6D7-4CC1-9DA6-B129D8E20626}">
      <dsp:nvSpPr>
        <dsp:cNvPr id="0" name=""/>
        <dsp:cNvSpPr/>
      </dsp:nvSpPr>
      <dsp:spPr>
        <a:xfrm>
          <a:off x="5984326" y="2418731"/>
          <a:ext cx="1420117" cy="1420117"/>
        </a:xfrm>
        <a:prstGeom prst="ellipse">
          <a:avLst/>
        </a:prstGeom>
        <a:solidFill>
          <a:schemeClr val="accent2">
            <a:hueOff val="2578992"/>
            <a:satOff val="2797"/>
            <a:lumOff val="-12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CMS</a:t>
          </a:r>
        </a:p>
      </dsp:txBody>
      <dsp:txXfrm>
        <a:off x="6192297" y="2626702"/>
        <a:ext cx="1004175" cy="1004175"/>
      </dsp:txXfrm>
    </dsp:sp>
    <dsp:sp modelId="{AA89A9CA-5BBA-4CF5-8C89-36C4D1296200}">
      <dsp:nvSpPr>
        <dsp:cNvPr id="0" name=""/>
        <dsp:cNvSpPr/>
      </dsp:nvSpPr>
      <dsp:spPr>
        <a:xfrm rot="2700000">
          <a:off x="4903833" y="3732625"/>
          <a:ext cx="485581" cy="536488"/>
        </a:xfrm>
        <a:prstGeom prst="rightArrow">
          <a:avLst>
            <a:gd name="adj1" fmla="val 60000"/>
            <a:gd name="adj2" fmla="val 50000"/>
          </a:avLst>
        </a:prstGeom>
        <a:solidFill>
          <a:schemeClr val="accent2">
            <a:hueOff val="3868488"/>
            <a:satOff val="4195"/>
            <a:lumOff val="-19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25166" y="3788419"/>
        <a:ext cx="339907" cy="321892"/>
      </dsp:txXfrm>
    </dsp:sp>
    <dsp:sp modelId="{93A48243-FAD8-4BB5-9780-B94CE63E4A31}">
      <dsp:nvSpPr>
        <dsp:cNvPr id="0" name=""/>
        <dsp:cNvSpPr/>
      </dsp:nvSpPr>
      <dsp:spPr>
        <a:xfrm>
          <a:off x="5272292" y="4126538"/>
          <a:ext cx="1420117" cy="1420117"/>
        </a:xfrm>
        <a:prstGeom prst="ellipse">
          <a:avLst/>
        </a:prstGeom>
        <a:solidFill>
          <a:schemeClr val="accent2">
            <a:hueOff val="3868488"/>
            <a:satOff val="4195"/>
            <a:lumOff val="-1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FDA</a:t>
          </a:r>
        </a:p>
      </dsp:txBody>
      <dsp:txXfrm>
        <a:off x="5480263" y="4334509"/>
        <a:ext cx="1004175" cy="1004175"/>
      </dsp:txXfrm>
    </dsp:sp>
    <dsp:sp modelId="{335FE2E2-B985-437D-AC43-F6A3311AB889}">
      <dsp:nvSpPr>
        <dsp:cNvPr id="0" name=""/>
        <dsp:cNvSpPr/>
      </dsp:nvSpPr>
      <dsp:spPr>
        <a:xfrm rot="5400000">
          <a:off x="4031753" y="4093852"/>
          <a:ext cx="485581" cy="536488"/>
        </a:xfrm>
        <a:prstGeom prst="rightArrow">
          <a:avLst>
            <a:gd name="adj1" fmla="val 60000"/>
            <a:gd name="adj2" fmla="val 50000"/>
          </a:avLst>
        </a:prstGeom>
        <a:solidFill>
          <a:schemeClr val="accent2">
            <a:hueOff val="5157985"/>
            <a:satOff val="5594"/>
            <a:lumOff val="-25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04590" y="4128313"/>
        <a:ext cx="339907" cy="321892"/>
      </dsp:txXfrm>
    </dsp:sp>
    <dsp:sp modelId="{DDAB79E7-E644-4C3F-AA09-6CE7292935E6}">
      <dsp:nvSpPr>
        <dsp:cNvPr id="0" name=""/>
        <dsp:cNvSpPr/>
      </dsp:nvSpPr>
      <dsp:spPr>
        <a:xfrm>
          <a:off x="3564485" y="4833935"/>
          <a:ext cx="1420117" cy="1420117"/>
        </a:xfrm>
        <a:prstGeom prst="ellipse">
          <a:avLst/>
        </a:prstGeom>
        <a:solidFill>
          <a:schemeClr val="accent2">
            <a:hueOff val="5157985"/>
            <a:satOff val="5594"/>
            <a:lumOff val="-25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OSHA</a:t>
          </a:r>
        </a:p>
      </dsp:txBody>
      <dsp:txXfrm>
        <a:off x="3772456" y="5041906"/>
        <a:ext cx="1004175" cy="1004175"/>
      </dsp:txXfrm>
    </dsp:sp>
    <dsp:sp modelId="{78169A5D-7CBB-4437-A1A7-523B4EA48B03}">
      <dsp:nvSpPr>
        <dsp:cNvPr id="0" name=""/>
        <dsp:cNvSpPr/>
      </dsp:nvSpPr>
      <dsp:spPr>
        <a:xfrm rot="8100000">
          <a:off x="3159674" y="3732625"/>
          <a:ext cx="485581" cy="536488"/>
        </a:xfrm>
        <a:prstGeom prst="rightArrow">
          <a:avLst>
            <a:gd name="adj1" fmla="val 60000"/>
            <a:gd name="adj2" fmla="val 50000"/>
          </a:avLst>
        </a:prstGeom>
        <a:solidFill>
          <a:schemeClr val="accent2">
            <a:hueOff val="6447481"/>
            <a:satOff val="6992"/>
            <a:lumOff val="-32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84015" y="3788419"/>
        <a:ext cx="339907" cy="321892"/>
      </dsp:txXfrm>
    </dsp:sp>
    <dsp:sp modelId="{563D8BCF-1137-4BA7-934E-E28F23F0211E}">
      <dsp:nvSpPr>
        <dsp:cNvPr id="0" name=""/>
        <dsp:cNvSpPr/>
      </dsp:nvSpPr>
      <dsp:spPr>
        <a:xfrm>
          <a:off x="1856678" y="4126538"/>
          <a:ext cx="1420117" cy="1420117"/>
        </a:xfrm>
        <a:prstGeom prst="ellipse">
          <a:avLst/>
        </a:prstGeom>
        <a:solidFill>
          <a:schemeClr val="accent2">
            <a:hueOff val="6447481"/>
            <a:satOff val="6992"/>
            <a:lumOff val="-3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Joint Commission</a:t>
          </a:r>
        </a:p>
      </dsp:txBody>
      <dsp:txXfrm>
        <a:off x="2064649" y="4334509"/>
        <a:ext cx="1004175" cy="1004175"/>
      </dsp:txXfrm>
    </dsp:sp>
    <dsp:sp modelId="{0BAC6257-5EEC-4E39-9868-CC29D2F45814}">
      <dsp:nvSpPr>
        <dsp:cNvPr id="0" name=""/>
        <dsp:cNvSpPr/>
      </dsp:nvSpPr>
      <dsp:spPr>
        <a:xfrm rot="10800000">
          <a:off x="2798447" y="2860545"/>
          <a:ext cx="485581" cy="536488"/>
        </a:xfrm>
        <a:prstGeom prst="rightArrow">
          <a:avLst>
            <a:gd name="adj1" fmla="val 60000"/>
            <a:gd name="adj2" fmla="val 50000"/>
          </a:avLst>
        </a:prstGeom>
        <a:solidFill>
          <a:schemeClr val="accent2">
            <a:hueOff val="7736977"/>
            <a:satOff val="8391"/>
            <a:lumOff val="-38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944121" y="2967843"/>
        <a:ext cx="339907" cy="321892"/>
      </dsp:txXfrm>
    </dsp:sp>
    <dsp:sp modelId="{F8CB7905-E0D0-4733-A138-C5F0AC5BD7D9}">
      <dsp:nvSpPr>
        <dsp:cNvPr id="0" name=""/>
        <dsp:cNvSpPr/>
      </dsp:nvSpPr>
      <dsp:spPr>
        <a:xfrm>
          <a:off x="1149282" y="2418731"/>
          <a:ext cx="1420117" cy="1420117"/>
        </a:xfrm>
        <a:prstGeom prst="ellipse">
          <a:avLst/>
        </a:prstGeom>
        <a:solidFill>
          <a:schemeClr val="accent2">
            <a:hueOff val="7736977"/>
            <a:satOff val="8391"/>
            <a:lumOff val="-3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INS</a:t>
          </a:r>
        </a:p>
      </dsp:txBody>
      <dsp:txXfrm>
        <a:off x="1357253" y="2626702"/>
        <a:ext cx="1004175" cy="1004175"/>
      </dsp:txXfrm>
    </dsp:sp>
    <dsp:sp modelId="{1A8FA700-3380-493A-97F2-5198BCCA3254}">
      <dsp:nvSpPr>
        <dsp:cNvPr id="0" name=""/>
        <dsp:cNvSpPr/>
      </dsp:nvSpPr>
      <dsp:spPr>
        <a:xfrm rot="13500000">
          <a:off x="3159674" y="1988466"/>
          <a:ext cx="485581" cy="536488"/>
        </a:xfrm>
        <a:prstGeom prst="rightArrow">
          <a:avLst>
            <a:gd name="adj1" fmla="val 60000"/>
            <a:gd name="adj2" fmla="val 50000"/>
          </a:avLst>
        </a:prstGeom>
        <a:solidFill>
          <a:schemeClr val="accent2">
            <a:hueOff val="9026473"/>
            <a:satOff val="9789"/>
            <a:lumOff val="-45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84015" y="2147268"/>
        <a:ext cx="339907" cy="321892"/>
      </dsp:txXfrm>
    </dsp:sp>
    <dsp:sp modelId="{CF7FF513-3899-4076-A54E-5D6892455A91}">
      <dsp:nvSpPr>
        <dsp:cNvPr id="0" name=""/>
        <dsp:cNvSpPr/>
      </dsp:nvSpPr>
      <dsp:spPr>
        <a:xfrm>
          <a:off x="1856678" y="710924"/>
          <a:ext cx="1420117" cy="1420117"/>
        </a:xfrm>
        <a:prstGeom prst="ellipse">
          <a:avLst/>
        </a:prstGeom>
        <a:solidFill>
          <a:schemeClr val="accent2">
            <a:hueOff val="9026473"/>
            <a:satOff val="9789"/>
            <a:lumOff val="-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ASPEN</a:t>
          </a:r>
        </a:p>
      </dsp:txBody>
      <dsp:txXfrm>
        <a:off x="2064649" y="918895"/>
        <a:ext cx="1004175" cy="1004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11F8D-E636-4C7A-8F48-90B477A86B05}">
      <dsp:nvSpPr>
        <dsp:cNvPr id="0" name=""/>
        <dsp:cNvSpPr/>
      </dsp:nvSpPr>
      <dsp:spPr>
        <a:xfrm>
          <a:off x="0" y="911571"/>
          <a:ext cx="2021374" cy="202147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Direct IV Nutrition</a:t>
          </a:r>
        </a:p>
      </dsp:txBody>
      <dsp:txXfrm>
        <a:off x="296023" y="1207609"/>
        <a:ext cx="1429328" cy="1429400"/>
      </dsp:txXfrm>
    </dsp:sp>
    <dsp:sp modelId="{E7C72C3B-2D84-493C-8126-1B45326AF001}">
      <dsp:nvSpPr>
        <dsp:cNvPr id="0" name=""/>
        <dsp:cNvSpPr/>
      </dsp:nvSpPr>
      <dsp:spPr>
        <a:xfrm>
          <a:off x="1049951" y="2214345"/>
          <a:ext cx="2021374" cy="2021476"/>
        </a:xfrm>
        <a:prstGeom prst="ellipse">
          <a:avLst/>
        </a:prstGeom>
        <a:solidFill>
          <a:schemeClr val="accent3">
            <a:alpha val="50000"/>
            <a:hueOff val="-3018478"/>
            <a:satOff val="9639"/>
            <a:lumOff val="2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Protein &amp; Nitrogen Balance</a:t>
          </a:r>
        </a:p>
      </dsp:txBody>
      <dsp:txXfrm>
        <a:off x="1345974" y="2510383"/>
        <a:ext cx="1429328" cy="1429400"/>
      </dsp:txXfrm>
    </dsp:sp>
    <dsp:sp modelId="{D9B1FAC2-6EE4-428F-80F7-0B574BE9BA22}">
      <dsp:nvSpPr>
        <dsp:cNvPr id="0" name=""/>
        <dsp:cNvSpPr/>
      </dsp:nvSpPr>
      <dsp:spPr>
        <a:xfrm>
          <a:off x="2099902" y="911571"/>
          <a:ext cx="2021374" cy="2021476"/>
        </a:xfrm>
        <a:prstGeom prst="ellipse">
          <a:avLst/>
        </a:prstGeom>
        <a:solidFill>
          <a:schemeClr val="accent3">
            <a:alpha val="50000"/>
            <a:hueOff val="-6036956"/>
            <a:satOff val="19278"/>
            <a:lumOff val="4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Energy Supply</a:t>
          </a:r>
        </a:p>
      </dsp:txBody>
      <dsp:txXfrm>
        <a:off x="2395925" y="1207609"/>
        <a:ext cx="1429328" cy="1429400"/>
      </dsp:txXfrm>
    </dsp:sp>
    <dsp:sp modelId="{91EB6284-3165-4C5D-AFB0-83B2FEEF1E4A}">
      <dsp:nvSpPr>
        <dsp:cNvPr id="0" name=""/>
        <dsp:cNvSpPr/>
      </dsp:nvSpPr>
      <dsp:spPr>
        <a:xfrm>
          <a:off x="3149854" y="2214345"/>
          <a:ext cx="2021374" cy="2021476"/>
        </a:xfrm>
        <a:prstGeom prst="ellipse">
          <a:avLst/>
        </a:prstGeom>
        <a:solidFill>
          <a:schemeClr val="accent3">
            <a:alpha val="50000"/>
            <a:hueOff val="-9055434"/>
            <a:satOff val="28916"/>
            <a:lumOff val="7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Electrolyte &amp; Fluid Homeostasis</a:t>
          </a:r>
        </a:p>
      </dsp:txBody>
      <dsp:txXfrm>
        <a:off x="3445877" y="2510383"/>
        <a:ext cx="1429328" cy="1429400"/>
      </dsp:txXfrm>
    </dsp:sp>
    <dsp:sp modelId="{FDA5888A-0827-4AD9-9B39-EB29E13C68CA}">
      <dsp:nvSpPr>
        <dsp:cNvPr id="0" name=""/>
        <dsp:cNvSpPr/>
      </dsp:nvSpPr>
      <dsp:spPr>
        <a:xfrm>
          <a:off x="4199805" y="911571"/>
          <a:ext cx="2021374" cy="2021476"/>
        </a:xfrm>
        <a:prstGeom prst="ellipse">
          <a:avLst/>
        </a:prstGeom>
        <a:solidFill>
          <a:schemeClr val="accent3">
            <a:alpha val="50000"/>
            <a:hueOff val="-12073911"/>
            <a:satOff val="38555"/>
            <a:lumOff val="9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Micronutrient Support</a:t>
          </a:r>
        </a:p>
      </dsp:txBody>
      <dsp:txXfrm>
        <a:off x="4495828" y="1207609"/>
        <a:ext cx="1429328" cy="1429400"/>
      </dsp:txXfrm>
    </dsp:sp>
    <dsp:sp modelId="{5CE537A7-840F-4AF8-8DCA-F954A6BCD3EF}">
      <dsp:nvSpPr>
        <dsp:cNvPr id="0" name=""/>
        <dsp:cNvSpPr/>
      </dsp:nvSpPr>
      <dsp:spPr>
        <a:xfrm>
          <a:off x="5249757" y="2214345"/>
          <a:ext cx="2021374" cy="2021476"/>
        </a:xfrm>
        <a:prstGeom prst="ellipse">
          <a:avLst/>
        </a:prstGeom>
        <a:solidFill>
          <a:schemeClr val="accent3">
            <a:alpha val="50000"/>
            <a:hueOff val="-15092390"/>
            <a:satOff val="48194"/>
            <a:lumOff val="11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Bypassing Impaired GI Function</a:t>
          </a:r>
        </a:p>
      </dsp:txBody>
      <dsp:txXfrm>
        <a:off x="5545780" y="2510383"/>
        <a:ext cx="1429328" cy="1429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EB6BD-209A-4F68-81A5-D22F0524FCBF}">
      <dsp:nvSpPr>
        <dsp:cNvPr id="0" name=""/>
        <dsp:cNvSpPr/>
      </dsp:nvSpPr>
      <dsp:spPr>
        <a:xfrm>
          <a:off x="3217677" y="0"/>
          <a:ext cx="2145118"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Electrolytes</a:t>
          </a:r>
          <a:br>
            <a:rPr lang="en-US" sz="1600" kern="1200" dirty="0"/>
          </a:br>
          <a:r>
            <a:rPr lang="en-US" sz="1600" kern="1200" dirty="0"/>
            <a:t>Vitamins</a:t>
          </a:r>
          <a:br>
            <a:rPr lang="en-US" sz="1600" kern="1200" dirty="0"/>
          </a:br>
          <a:r>
            <a:rPr lang="en-US" sz="1600" kern="1200" dirty="0"/>
            <a:t>Trace Elements</a:t>
          </a:r>
        </a:p>
      </dsp:txBody>
      <dsp:txXfrm>
        <a:off x="3217677" y="0"/>
        <a:ext cx="2145118" cy="1544378"/>
      </dsp:txXfrm>
    </dsp:sp>
    <dsp:sp modelId="{3D4C4223-61EC-4891-A73F-CBD4B3197A00}">
      <dsp:nvSpPr>
        <dsp:cNvPr id="0" name=""/>
        <dsp:cNvSpPr/>
      </dsp:nvSpPr>
      <dsp:spPr>
        <a:xfrm>
          <a:off x="2145118" y="1544378"/>
          <a:ext cx="4290237"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733550">
            <a:lnSpc>
              <a:spcPct val="90000"/>
            </a:lnSpc>
            <a:spcBef>
              <a:spcPct val="0"/>
            </a:spcBef>
            <a:spcAft>
              <a:spcPct val="35000"/>
            </a:spcAft>
            <a:buNone/>
          </a:pPr>
          <a:r>
            <a:rPr lang="en-US" sz="3900" kern="1200" dirty="0"/>
            <a:t>Amino Acids</a:t>
          </a:r>
          <a:br>
            <a:rPr lang="en-US" sz="3900" kern="1200" dirty="0"/>
          </a:br>
          <a:r>
            <a:rPr lang="en-US" sz="3900" kern="1200" dirty="0"/>
            <a:t>~ 15-20%</a:t>
          </a:r>
        </a:p>
      </dsp:txBody>
      <dsp:txXfrm>
        <a:off x="2895909" y="1544378"/>
        <a:ext cx="2788654" cy="1544378"/>
      </dsp:txXfrm>
    </dsp:sp>
    <dsp:sp modelId="{C1F4CAF5-0A8C-4907-94EF-26AFB424645C}">
      <dsp:nvSpPr>
        <dsp:cNvPr id="0" name=""/>
        <dsp:cNvSpPr/>
      </dsp:nvSpPr>
      <dsp:spPr>
        <a:xfrm>
          <a:off x="1072559" y="3088757"/>
          <a:ext cx="6435355"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Lipids</a:t>
          </a:r>
          <a:br>
            <a:rPr lang="en-US" sz="3900" kern="1200" dirty="0"/>
          </a:br>
          <a:r>
            <a:rPr lang="en-US" sz="3900" kern="1200" dirty="0"/>
            <a:t>~ 20-30%</a:t>
          </a:r>
        </a:p>
      </dsp:txBody>
      <dsp:txXfrm>
        <a:off x="2198746" y="3088757"/>
        <a:ext cx="4182981" cy="1544378"/>
      </dsp:txXfrm>
    </dsp:sp>
    <dsp:sp modelId="{4C0FE2F7-87B5-43D7-BC33-ABDFB7D32572}">
      <dsp:nvSpPr>
        <dsp:cNvPr id="0" name=""/>
        <dsp:cNvSpPr/>
      </dsp:nvSpPr>
      <dsp:spPr>
        <a:xfrm>
          <a:off x="0" y="4633136"/>
          <a:ext cx="8580474" cy="1544378"/>
        </a:xfrm>
        <a:prstGeom prst="trapezoid">
          <a:avLst>
            <a:gd name="adj" fmla="val 6944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Carbohydrates</a:t>
          </a:r>
          <a:br>
            <a:rPr lang="en-US" sz="3900" kern="1200" dirty="0"/>
          </a:br>
          <a:r>
            <a:rPr lang="en-US" sz="3900" kern="1200" dirty="0"/>
            <a:t>~ 50-60%</a:t>
          </a:r>
        </a:p>
      </dsp:txBody>
      <dsp:txXfrm>
        <a:off x="1501582" y="4633136"/>
        <a:ext cx="5577308" cy="1544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7D29D-500D-415E-9BB3-FCCFDA58B59B}">
      <dsp:nvSpPr>
        <dsp:cNvPr id="0" name=""/>
        <dsp:cNvSpPr/>
      </dsp:nvSpPr>
      <dsp:spPr>
        <a:xfrm>
          <a:off x="4283"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DA6A7-BF7D-4F45-99B0-A1EDD490FA1D}">
      <dsp:nvSpPr>
        <dsp:cNvPr id="0" name=""/>
        <dsp:cNvSpPr/>
      </dsp:nvSpPr>
      <dsp:spPr>
        <a:xfrm>
          <a:off x="544475" y="2563973"/>
          <a:ext cx="979673" cy="979673"/>
        </a:xfrm>
        <a:prstGeom prst="leftCircularArrow">
          <a:avLst>
            <a:gd name="adj1" fmla="val 2559"/>
            <a:gd name="adj2" fmla="val 310622"/>
            <a:gd name="adj3" fmla="val 2086133"/>
            <a:gd name="adj4" fmla="val 9024489"/>
            <a:gd name="adj5" fmla="val 29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0EE019-3DB0-45DF-B61B-161134F1D6A4}">
      <dsp:nvSpPr>
        <dsp:cNvPr id="0" name=""/>
        <dsp:cNvSpPr/>
      </dsp:nvSpPr>
      <dsp:spPr>
        <a:xfrm>
          <a:off x="213518" y="2949462"/>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Pre-Visit</a:t>
          </a:r>
        </a:p>
      </dsp:txBody>
      <dsp:txXfrm>
        <a:off x="223266" y="2959210"/>
        <a:ext cx="817443" cy="313327"/>
      </dsp:txXfrm>
    </dsp:sp>
    <dsp:sp modelId="{1C94DD62-4382-4D68-82AC-FBB15EF868C9}">
      <dsp:nvSpPr>
        <dsp:cNvPr id="0" name=""/>
        <dsp:cNvSpPr/>
      </dsp:nvSpPr>
      <dsp:spPr>
        <a:xfrm>
          <a:off x="1169861"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6018BD-CF6F-42A1-871F-6649CDEB6364}">
      <dsp:nvSpPr>
        <dsp:cNvPr id="0" name=""/>
        <dsp:cNvSpPr/>
      </dsp:nvSpPr>
      <dsp:spPr>
        <a:xfrm>
          <a:off x="1702207" y="1881064"/>
          <a:ext cx="1099983" cy="1099983"/>
        </a:xfrm>
        <a:prstGeom prst="circularArrow">
          <a:avLst>
            <a:gd name="adj1" fmla="val 2280"/>
            <a:gd name="adj2" fmla="val 274863"/>
            <a:gd name="adj3" fmla="val 19549627"/>
            <a:gd name="adj4" fmla="val 12575511"/>
            <a:gd name="adj5" fmla="val 26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26C824-D633-49B3-B886-1560F59EE7BF}">
      <dsp:nvSpPr>
        <dsp:cNvPr id="0" name=""/>
        <dsp:cNvSpPr/>
      </dsp:nvSpPr>
      <dsp:spPr>
        <a:xfrm>
          <a:off x="1379096" y="2172874"/>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Arrival</a:t>
          </a:r>
        </a:p>
      </dsp:txBody>
      <dsp:txXfrm>
        <a:off x="1388844" y="2182622"/>
        <a:ext cx="817443" cy="313327"/>
      </dsp:txXfrm>
    </dsp:sp>
    <dsp:sp modelId="{511D4D1A-8E88-45AE-96C7-AA90D910B837}">
      <dsp:nvSpPr>
        <dsp:cNvPr id="0" name=""/>
        <dsp:cNvSpPr/>
      </dsp:nvSpPr>
      <dsp:spPr>
        <a:xfrm>
          <a:off x="2335440"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E2073-3C94-445F-A51A-3E36863B30F7}">
      <dsp:nvSpPr>
        <dsp:cNvPr id="0" name=""/>
        <dsp:cNvSpPr/>
      </dsp:nvSpPr>
      <dsp:spPr>
        <a:xfrm>
          <a:off x="2875632" y="2563973"/>
          <a:ext cx="979673" cy="979673"/>
        </a:xfrm>
        <a:prstGeom prst="leftCircularArrow">
          <a:avLst>
            <a:gd name="adj1" fmla="val 2559"/>
            <a:gd name="adj2" fmla="val 310622"/>
            <a:gd name="adj3" fmla="val 2086133"/>
            <a:gd name="adj4" fmla="val 9024489"/>
            <a:gd name="adj5" fmla="val 29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AC6E37-9F93-4955-8E74-F4E0ADB8839D}">
      <dsp:nvSpPr>
        <dsp:cNvPr id="0" name=""/>
        <dsp:cNvSpPr/>
      </dsp:nvSpPr>
      <dsp:spPr>
        <a:xfrm>
          <a:off x="2544675" y="2949462"/>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Setup</a:t>
          </a:r>
        </a:p>
      </dsp:txBody>
      <dsp:txXfrm>
        <a:off x="2554423" y="2959210"/>
        <a:ext cx="817443" cy="313327"/>
      </dsp:txXfrm>
    </dsp:sp>
    <dsp:sp modelId="{EB8A7825-2030-42D6-B18C-94B521560CBE}">
      <dsp:nvSpPr>
        <dsp:cNvPr id="0" name=""/>
        <dsp:cNvSpPr/>
      </dsp:nvSpPr>
      <dsp:spPr>
        <a:xfrm>
          <a:off x="3501018"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9F78B5-F405-4E79-8BAA-7EAF5DE144D0}">
      <dsp:nvSpPr>
        <dsp:cNvPr id="0" name=""/>
        <dsp:cNvSpPr/>
      </dsp:nvSpPr>
      <dsp:spPr>
        <a:xfrm>
          <a:off x="4033364" y="1881064"/>
          <a:ext cx="1099983" cy="1099983"/>
        </a:xfrm>
        <a:prstGeom prst="circularArrow">
          <a:avLst>
            <a:gd name="adj1" fmla="val 2280"/>
            <a:gd name="adj2" fmla="val 274863"/>
            <a:gd name="adj3" fmla="val 19549627"/>
            <a:gd name="adj4" fmla="val 12575511"/>
            <a:gd name="adj5" fmla="val 26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564981-B5CB-48B5-A335-EC8E7A61CB6D}">
      <dsp:nvSpPr>
        <dsp:cNvPr id="0" name=""/>
        <dsp:cNvSpPr/>
      </dsp:nvSpPr>
      <dsp:spPr>
        <a:xfrm>
          <a:off x="3710253" y="2172874"/>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Monitoring</a:t>
          </a:r>
        </a:p>
      </dsp:txBody>
      <dsp:txXfrm>
        <a:off x="3720001" y="2182622"/>
        <a:ext cx="817443" cy="313327"/>
      </dsp:txXfrm>
    </dsp:sp>
    <dsp:sp modelId="{0BE126A1-D9F0-4765-A193-DDA519B0F449}">
      <dsp:nvSpPr>
        <dsp:cNvPr id="0" name=""/>
        <dsp:cNvSpPr/>
      </dsp:nvSpPr>
      <dsp:spPr>
        <a:xfrm>
          <a:off x="4666596"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950EC7-628C-4D9F-9ADE-90E3F60CB8B0}">
      <dsp:nvSpPr>
        <dsp:cNvPr id="0" name=""/>
        <dsp:cNvSpPr/>
      </dsp:nvSpPr>
      <dsp:spPr>
        <a:xfrm>
          <a:off x="5193922" y="2416616"/>
          <a:ext cx="1176963" cy="1176963"/>
        </a:xfrm>
        <a:prstGeom prst="leftCircularArrow">
          <a:avLst>
            <a:gd name="adj1" fmla="val 2130"/>
            <a:gd name="adj2" fmla="val 256006"/>
            <a:gd name="adj3" fmla="val 2031517"/>
            <a:gd name="adj4" fmla="val 9024489"/>
            <a:gd name="adj5" fmla="val 24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62066B-FA45-4322-AB4A-4514EA78251C}">
      <dsp:nvSpPr>
        <dsp:cNvPr id="0" name=""/>
        <dsp:cNvSpPr/>
      </dsp:nvSpPr>
      <dsp:spPr>
        <a:xfrm>
          <a:off x="4704275" y="2949462"/>
          <a:ext cx="1180051"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Documentation</a:t>
          </a:r>
        </a:p>
      </dsp:txBody>
      <dsp:txXfrm>
        <a:off x="4714023" y="2959210"/>
        <a:ext cx="1160555" cy="313327"/>
      </dsp:txXfrm>
    </dsp:sp>
    <dsp:sp modelId="{B4537E8D-0089-40B9-B322-C833FCD20042}">
      <dsp:nvSpPr>
        <dsp:cNvPr id="0" name=""/>
        <dsp:cNvSpPr/>
      </dsp:nvSpPr>
      <dsp:spPr>
        <a:xfrm>
          <a:off x="6003731"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D74541-6223-4065-AEA4-55C9167E5047}">
      <dsp:nvSpPr>
        <dsp:cNvPr id="0" name=""/>
        <dsp:cNvSpPr/>
      </dsp:nvSpPr>
      <dsp:spPr>
        <a:xfrm>
          <a:off x="6536076" y="1881064"/>
          <a:ext cx="1099983" cy="1099983"/>
        </a:xfrm>
        <a:prstGeom prst="circularArrow">
          <a:avLst>
            <a:gd name="adj1" fmla="val 2280"/>
            <a:gd name="adj2" fmla="val 274863"/>
            <a:gd name="adj3" fmla="val 19549627"/>
            <a:gd name="adj4" fmla="val 12575511"/>
            <a:gd name="adj5" fmla="val 26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119441-B85A-4479-BBB8-4C71E52FAA2F}">
      <dsp:nvSpPr>
        <dsp:cNvPr id="0" name=""/>
        <dsp:cNvSpPr/>
      </dsp:nvSpPr>
      <dsp:spPr>
        <a:xfrm>
          <a:off x="6212966" y="2172874"/>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Teaching</a:t>
          </a:r>
        </a:p>
      </dsp:txBody>
      <dsp:txXfrm>
        <a:off x="6222714" y="2182622"/>
        <a:ext cx="817443" cy="313327"/>
      </dsp:txXfrm>
    </dsp:sp>
    <dsp:sp modelId="{342BFD6A-F6D7-4F64-9720-1E28882073EB}">
      <dsp:nvSpPr>
        <dsp:cNvPr id="0" name=""/>
        <dsp:cNvSpPr/>
      </dsp:nvSpPr>
      <dsp:spPr>
        <a:xfrm>
          <a:off x="7169309" y="2339286"/>
          <a:ext cx="941557" cy="77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857C1-03D5-42FB-BE00-203A3BD502C5}">
      <dsp:nvSpPr>
        <dsp:cNvPr id="0" name=""/>
        <dsp:cNvSpPr/>
      </dsp:nvSpPr>
      <dsp:spPr>
        <a:xfrm>
          <a:off x="7378544" y="2949462"/>
          <a:ext cx="836939" cy="3328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Wrap-up</a:t>
          </a:r>
        </a:p>
      </dsp:txBody>
      <dsp:txXfrm>
        <a:off x="7388292" y="2959210"/>
        <a:ext cx="817443" cy="313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5235B-DB0A-4E58-9A13-52D05A8C548D}">
      <dsp:nvSpPr>
        <dsp:cNvPr id="0" name=""/>
        <dsp:cNvSpPr/>
      </dsp:nvSpPr>
      <dsp:spPr>
        <a:xfrm rot="5400000">
          <a:off x="4657598" y="-1828179"/>
          <a:ext cx="1130629" cy="4915682"/>
        </a:xfrm>
        <a:prstGeom prst="round2SameRect">
          <a:avLst/>
        </a:prstGeom>
        <a:solidFill>
          <a:schemeClr val="accent2">
            <a:lumMod val="20000"/>
            <a:lumOff val="80000"/>
            <a:alpha val="90000"/>
          </a:schemeClr>
        </a:solidFill>
        <a:ln w="6350" cap="flat" cmpd="sng" algn="ctr">
          <a:noFill/>
          <a:prstDash val="solid"/>
          <a:miter lim="800000"/>
        </a:ln>
        <a:effectLst>
          <a:outerShdw blurRad="44450" dist="27940" dir="5400000" algn="ctr" rotWithShape="0">
            <a:srgbClr val="000000">
              <a:alpha val="32000"/>
            </a:srgbClr>
          </a:outerShdw>
        </a:effectLst>
        <a:scene3d>
          <a:camera prst="perspectiveFront"/>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47650" tIns="45720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Electrolyte Shifts (K, Mg, Phos)</a:t>
          </a:r>
        </a:p>
        <a:p>
          <a:pPr marL="114300" lvl="1" indent="-114300" algn="l" defTabSz="622300">
            <a:lnSpc>
              <a:spcPct val="100000"/>
            </a:lnSpc>
            <a:spcBef>
              <a:spcPts val="0"/>
            </a:spcBef>
            <a:spcAft>
              <a:spcPts val="0"/>
            </a:spcAft>
            <a:buChar char="•"/>
          </a:pPr>
          <a:r>
            <a:rPr lang="en-US" sz="1400" b="1" kern="1200" dirty="0"/>
            <a:t>Hyper/Hypoglycemia</a:t>
          </a:r>
        </a:p>
        <a:p>
          <a:pPr marL="114300" lvl="1" indent="-114300" algn="l" defTabSz="622300">
            <a:lnSpc>
              <a:spcPct val="100000"/>
            </a:lnSpc>
            <a:spcBef>
              <a:spcPts val="0"/>
            </a:spcBef>
            <a:spcAft>
              <a:spcPts val="0"/>
            </a:spcAft>
            <a:buChar char="•"/>
          </a:pPr>
          <a:r>
            <a:rPr lang="en-US" sz="1400" b="1" kern="1200" dirty="0"/>
            <a:t>Liver dysfunction</a:t>
          </a:r>
        </a:p>
        <a:p>
          <a:pPr marL="114300" lvl="1" indent="-114300" algn="l" defTabSz="622300">
            <a:lnSpc>
              <a:spcPct val="100000"/>
            </a:lnSpc>
            <a:spcBef>
              <a:spcPts val="0"/>
            </a:spcBef>
            <a:spcAft>
              <a:spcPts val="0"/>
            </a:spcAft>
            <a:buChar char="•"/>
          </a:pPr>
          <a:r>
            <a:rPr lang="en-US" sz="1400" b="1" kern="1200" dirty="0"/>
            <a:t>Refeeding syndrome</a:t>
          </a:r>
        </a:p>
        <a:p>
          <a:pPr marL="114300" lvl="1" indent="-114300" algn="l" defTabSz="622300">
            <a:lnSpc>
              <a:spcPct val="90000"/>
            </a:lnSpc>
            <a:spcBef>
              <a:spcPts val="1200"/>
            </a:spcBef>
            <a:spcAft>
              <a:spcPct val="15000"/>
            </a:spcAft>
            <a:buChar char="•"/>
          </a:pPr>
          <a:endParaRPr lang="en-US" sz="1400" b="1" kern="1200" dirty="0"/>
        </a:p>
      </dsp:txBody>
      <dsp:txXfrm rot="-5400000">
        <a:off x="2765072" y="119540"/>
        <a:ext cx="4860489" cy="1020243"/>
      </dsp:txXfrm>
    </dsp:sp>
    <dsp:sp modelId="{89DF01DE-AF2B-4812-B57E-DD04C38445AE}">
      <dsp:nvSpPr>
        <dsp:cNvPr id="0" name=""/>
        <dsp:cNvSpPr/>
      </dsp:nvSpPr>
      <dsp:spPr>
        <a:xfrm>
          <a:off x="0" y="84510"/>
          <a:ext cx="2765071" cy="964023"/>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Metabolic</a:t>
          </a:r>
          <a:endParaRPr lang="en-US" sz="2400" b="1" kern="1200" dirty="0"/>
        </a:p>
      </dsp:txBody>
      <dsp:txXfrm>
        <a:off x="47060" y="131570"/>
        <a:ext cx="2670951" cy="869903"/>
      </dsp:txXfrm>
    </dsp:sp>
    <dsp:sp modelId="{24FF7D27-AD5E-415A-8BC2-B0E12A2D00E9}">
      <dsp:nvSpPr>
        <dsp:cNvPr id="0" name=""/>
        <dsp:cNvSpPr/>
      </dsp:nvSpPr>
      <dsp:spPr>
        <a:xfrm rot="5400000">
          <a:off x="4813704" y="-798194"/>
          <a:ext cx="828627" cy="4920487"/>
        </a:xfrm>
        <a:prstGeom prst="round2SameRect">
          <a:avLst/>
        </a:prstGeom>
        <a:solidFill>
          <a:srgbClr val="EFE0D9">
            <a:alpha val="89804"/>
          </a:srgbClr>
        </a:solidFill>
        <a:ln w="63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90000"/>
            </a:lnSpc>
            <a:spcBef>
              <a:spcPts val="1200"/>
            </a:spcBef>
            <a:spcAft>
              <a:spcPct val="15000"/>
            </a:spcAft>
            <a:buChar char="•"/>
          </a:pPr>
          <a:r>
            <a:rPr lang="en-US" sz="1400" b="1" kern="1200" dirty="0"/>
            <a:t>Central line-associated bloodstream infection (CLABSI)</a:t>
          </a:r>
        </a:p>
      </dsp:txBody>
      <dsp:txXfrm rot="-5400000">
        <a:off x="2767774" y="1288186"/>
        <a:ext cx="4880037" cy="747727"/>
      </dsp:txXfrm>
    </dsp:sp>
    <dsp:sp modelId="{0B9ABAF5-929A-44F3-8589-2D754D88386A}">
      <dsp:nvSpPr>
        <dsp:cNvPr id="0" name=""/>
        <dsp:cNvSpPr/>
      </dsp:nvSpPr>
      <dsp:spPr>
        <a:xfrm>
          <a:off x="0" y="1180037"/>
          <a:ext cx="2767774" cy="964023"/>
        </a:xfrm>
        <a:prstGeom prst="roundRect">
          <a:avLst/>
        </a:prstGeom>
        <a:solidFill>
          <a:srgbClr val="FF0000"/>
        </a:solidFill>
        <a:ln>
          <a:noFill/>
        </a:ln>
        <a:effectLst/>
        <a:scene3d>
          <a:camera prst="orthographicFront"/>
          <a:lightRig rig="flat" dir="t"/>
        </a:scene3d>
        <a:sp3d prstMaterial="plastic">
          <a:bevelT w="120900" h="88900" prst="coolSlant"/>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Infections</a:t>
          </a:r>
        </a:p>
      </dsp:txBody>
      <dsp:txXfrm>
        <a:off x="47060" y="1227097"/>
        <a:ext cx="2673654" cy="869903"/>
      </dsp:txXfrm>
    </dsp:sp>
    <dsp:sp modelId="{96BDA14A-6BB1-4FA1-AB04-9691F5D6CDA9}">
      <dsp:nvSpPr>
        <dsp:cNvPr id="0" name=""/>
        <dsp:cNvSpPr/>
      </dsp:nvSpPr>
      <dsp:spPr>
        <a:xfrm rot="5400000">
          <a:off x="4793139" y="203733"/>
          <a:ext cx="869756" cy="4920487"/>
        </a:xfrm>
        <a:prstGeom prst="round2SameRect">
          <a:avLst/>
        </a:prstGeom>
        <a:solidFill>
          <a:schemeClr val="accent3">
            <a:lumMod val="20000"/>
            <a:lumOff val="80000"/>
            <a:alpha val="90000"/>
          </a:scheme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Catheter occlusion</a:t>
          </a:r>
        </a:p>
        <a:p>
          <a:pPr marL="114300" lvl="1" indent="-114300" algn="l" defTabSz="622300">
            <a:lnSpc>
              <a:spcPct val="100000"/>
            </a:lnSpc>
            <a:spcBef>
              <a:spcPts val="0"/>
            </a:spcBef>
            <a:spcAft>
              <a:spcPts val="0"/>
            </a:spcAft>
            <a:buChar char="•"/>
          </a:pPr>
          <a:r>
            <a:rPr lang="en-US" sz="1400" b="1" kern="1200" dirty="0"/>
            <a:t>Dislodgement</a:t>
          </a:r>
        </a:p>
        <a:p>
          <a:pPr marL="114300" lvl="1" indent="-114300" algn="l" defTabSz="622300">
            <a:lnSpc>
              <a:spcPct val="100000"/>
            </a:lnSpc>
            <a:spcBef>
              <a:spcPts val="0"/>
            </a:spcBef>
            <a:spcAft>
              <a:spcPts val="0"/>
            </a:spcAft>
            <a:buChar char="•"/>
          </a:pPr>
          <a:r>
            <a:rPr lang="en-US" sz="1400" b="1" kern="1200" dirty="0"/>
            <a:t>Pump malfunction</a:t>
          </a:r>
        </a:p>
      </dsp:txBody>
      <dsp:txXfrm rot="-5400000">
        <a:off x="2767774" y="2271556"/>
        <a:ext cx="4878029" cy="784840"/>
      </dsp:txXfrm>
    </dsp:sp>
    <dsp:sp modelId="{DD0F9DE1-0A27-4832-9A89-ACA4F53BFB6E}">
      <dsp:nvSpPr>
        <dsp:cNvPr id="0" name=""/>
        <dsp:cNvSpPr/>
      </dsp:nvSpPr>
      <dsp:spPr>
        <a:xfrm>
          <a:off x="0" y="2192261"/>
          <a:ext cx="2767774" cy="964023"/>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Mechanical</a:t>
          </a:r>
        </a:p>
      </dsp:txBody>
      <dsp:txXfrm>
        <a:off x="47060" y="2239321"/>
        <a:ext cx="2673654" cy="869903"/>
      </dsp:txXfrm>
    </dsp:sp>
    <dsp:sp modelId="{38A914CD-BB1F-489B-B953-3EBDA1AC06C0}">
      <dsp:nvSpPr>
        <dsp:cNvPr id="0" name=""/>
        <dsp:cNvSpPr/>
      </dsp:nvSpPr>
      <dsp:spPr>
        <a:xfrm rot="5400000">
          <a:off x="4773022" y="1226253"/>
          <a:ext cx="909991" cy="4920487"/>
        </a:xfrm>
        <a:prstGeom prst="round2SameRect">
          <a:avLst/>
        </a:prstGeom>
        <a:solidFill>
          <a:schemeClr val="accent1">
            <a:alpha val="90000"/>
            <a:tint val="40000"/>
            <a:hueOff val="0"/>
            <a:satOff val="0"/>
            <a:lumOff val="0"/>
            <a:alphaOff val="0"/>
          </a:scheme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82880" rIns="247650" bIns="182880" numCol="1" spcCol="1270" anchor="ctr" anchorCtr="0">
          <a:noAutofit/>
        </a:bodyPr>
        <a:lstStyle/>
        <a:p>
          <a:pPr marL="114300" lvl="1" indent="-114300" algn="l" defTabSz="622300">
            <a:lnSpc>
              <a:spcPct val="100000"/>
            </a:lnSpc>
            <a:spcBef>
              <a:spcPts val="0"/>
            </a:spcBef>
            <a:spcAft>
              <a:spcPts val="0"/>
            </a:spcAft>
            <a:buChar char="•"/>
          </a:pPr>
          <a:r>
            <a:rPr lang="en-US" sz="1400" b="1" kern="1200" dirty="0"/>
            <a:t>Allergic reaction (lipids)</a:t>
          </a:r>
        </a:p>
        <a:p>
          <a:pPr marL="114300" lvl="1" indent="-114300" algn="l" defTabSz="622300">
            <a:lnSpc>
              <a:spcPct val="100000"/>
            </a:lnSpc>
            <a:spcBef>
              <a:spcPts val="0"/>
            </a:spcBef>
            <a:spcAft>
              <a:spcPts val="0"/>
            </a:spcAft>
            <a:buChar char="•"/>
          </a:pPr>
          <a:r>
            <a:rPr lang="en-US" sz="1400" b="1" kern="1200" dirty="0"/>
            <a:t>Fluid overload</a:t>
          </a:r>
        </a:p>
      </dsp:txBody>
      <dsp:txXfrm rot="-5400000">
        <a:off x="2767774" y="3275923"/>
        <a:ext cx="4876065" cy="821147"/>
      </dsp:txXfrm>
    </dsp:sp>
    <dsp:sp modelId="{971A1993-C672-4F8D-B6CD-95B851644217}">
      <dsp:nvSpPr>
        <dsp:cNvPr id="0" name=""/>
        <dsp:cNvSpPr/>
      </dsp:nvSpPr>
      <dsp:spPr>
        <a:xfrm>
          <a:off x="0" y="3204485"/>
          <a:ext cx="2767774" cy="96402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Infusion-Related</a:t>
          </a:r>
        </a:p>
      </dsp:txBody>
      <dsp:txXfrm>
        <a:off x="47060" y="3251545"/>
        <a:ext cx="2673654" cy="869903"/>
      </dsp:txXfrm>
    </dsp:sp>
    <dsp:sp modelId="{D5B928DC-E3E9-4D29-84F8-3BBEE69DEE35}">
      <dsp:nvSpPr>
        <dsp:cNvPr id="0" name=""/>
        <dsp:cNvSpPr/>
      </dsp:nvSpPr>
      <dsp:spPr>
        <a:xfrm rot="5400000">
          <a:off x="4773739" y="2238477"/>
          <a:ext cx="908556" cy="4920487"/>
        </a:xfrm>
        <a:prstGeom prst="round2SameRect">
          <a:avLst/>
        </a:prstGeom>
        <a:solidFill>
          <a:srgbClr val="B8B848">
            <a:alpha val="89804"/>
          </a:srgbClr>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ts val="1200"/>
            </a:spcBef>
            <a:spcAft>
              <a:spcPct val="15000"/>
            </a:spcAft>
            <a:buChar char="•"/>
          </a:pPr>
          <a:r>
            <a:rPr lang="en-US" sz="1400" b="1" kern="1200" dirty="0"/>
            <a:t>Pneumothorax; Air Embolism; Bleeding; Venous Thrombosis; Vascular Injury</a:t>
          </a:r>
        </a:p>
      </dsp:txBody>
      <dsp:txXfrm rot="-5400000">
        <a:off x="2767774" y="4288794"/>
        <a:ext cx="4876135" cy="819852"/>
      </dsp:txXfrm>
    </dsp:sp>
    <dsp:sp modelId="{8C870284-026C-4EF8-9B3F-65F6AE702BA0}">
      <dsp:nvSpPr>
        <dsp:cNvPr id="0" name=""/>
        <dsp:cNvSpPr/>
      </dsp:nvSpPr>
      <dsp:spPr>
        <a:xfrm>
          <a:off x="0" y="4216709"/>
          <a:ext cx="2767774" cy="964023"/>
        </a:xfrm>
        <a:prstGeom prst="roundRect">
          <a:avLst/>
        </a:prstGeom>
        <a:gradFill rotWithShape="0">
          <a:gsLst>
            <a:gs pos="0">
              <a:schemeClr val="accent1">
                <a:hueOff val="0"/>
                <a:satOff val="0"/>
                <a:lumOff val="0"/>
                <a:alphaOff val="0"/>
                <a:satMod val="103000"/>
                <a:lumMod val="102000"/>
                <a:tint val="94000"/>
              </a:schemeClr>
            </a:gs>
            <a:gs pos="82000">
              <a:schemeClr val="accent1">
                <a:hueOff val="0"/>
                <a:satOff val="0"/>
                <a:lumOff val="0"/>
                <a:alphaOff val="0"/>
                <a:satMod val="110000"/>
                <a:lumMod val="100000"/>
                <a:shade val="100000"/>
              </a:schemeClr>
            </a:gs>
            <a:gs pos="33000">
              <a:srgbClr val="FFC000"/>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ts val="1200"/>
            </a:spcBef>
            <a:spcAft>
              <a:spcPct val="35000"/>
            </a:spcAft>
            <a:buNone/>
          </a:pPr>
          <a:r>
            <a:rPr lang="en-US" sz="2400" b="1" kern="1200" dirty="0"/>
            <a:t>Venous Access</a:t>
          </a:r>
        </a:p>
      </dsp:txBody>
      <dsp:txXfrm>
        <a:off x="47060" y="4263769"/>
        <a:ext cx="2673654" cy="86990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D82B24-3E91-DAC6-F12B-377F93784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DF467AE-D179-8129-A059-AEDAF82D84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3846B3-C163-4D6F-AD77-CF3038B1F691}" type="datetimeFigureOut">
              <a:rPr lang="en-US" smtClean="0"/>
              <a:t>9/11/2025</a:t>
            </a:fld>
            <a:endParaRPr lang="en-US"/>
          </a:p>
        </p:txBody>
      </p:sp>
      <p:sp>
        <p:nvSpPr>
          <p:cNvPr id="4" name="Footer Placeholder 3">
            <a:extLst>
              <a:ext uri="{FF2B5EF4-FFF2-40B4-BE49-F238E27FC236}">
                <a16:creationId xmlns:a16="http://schemas.microsoft.com/office/drawing/2014/main" id="{11AFEEC4-87FD-50BD-18CC-FA3AB43576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ED84FE-8EF7-543B-534D-07B0B2C294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F5839-66C5-4C05-B445-DBA0978A4148}" type="slidenum">
              <a:rPr lang="en-US" smtClean="0"/>
              <a:t>‹#›</a:t>
            </a:fld>
            <a:endParaRPr lang="en-US"/>
          </a:p>
        </p:txBody>
      </p:sp>
    </p:spTree>
    <p:extLst>
      <p:ext uri="{BB962C8B-B14F-4D97-AF65-F5344CB8AC3E}">
        <p14:creationId xmlns:p14="http://schemas.microsoft.com/office/powerpoint/2010/main" val="142165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1FA23-BEC9-4E18-A78F-8642D0A91BE5}" type="datetimeFigureOut">
              <a:rPr lang="en-US" smtClean="0"/>
              <a:t>9/11/2025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DD59-3B21-45CB-A0A8-8DCEEA3FAEDC}" type="slidenum">
              <a:rPr lang="en-US" smtClean="0"/>
              <a:t>‹#›</a:t>
            </a:fld>
            <a:endParaRPr lang="en-US"/>
          </a:p>
        </p:txBody>
      </p:sp>
    </p:spTree>
    <p:extLst>
      <p:ext uri="{BB962C8B-B14F-4D97-AF65-F5344CB8AC3E}">
        <p14:creationId xmlns:p14="http://schemas.microsoft.com/office/powerpoint/2010/main" val="281743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7</a:t>
            </a:fld>
            <a:endParaRPr lang="en-US"/>
          </a:p>
        </p:txBody>
      </p:sp>
    </p:spTree>
    <p:extLst>
      <p:ext uri="{BB962C8B-B14F-4D97-AF65-F5344CB8AC3E}">
        <p14:creationId xmlns:p14="http://schemas.microsoft.com/office/powerpoint/2010/main" val="65311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58</a:t>
            </a:fld>
            <a:endParaRPr lang="en-US"/>
          </a:p>
        </p:txBody>
      </p:sp>
    </p:spTree>
    <p:extLst>
      <p:ext uri="{BB962C8B-B14F-4D97-AF65-F5344CB8AC3E}">
        <p14:creationId xmlns:p14="http://schemas.microsoft.com/office/powerpoint/2010/main" val="202444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60</a:t>
            </a:fld>
            <a:endParaRPr lang="en-US"/>
          </a:p>
        </p:txBody>
      </p:sp>
    </p:spTree>
    <p:extLst>
      <p:ext uri="{BB962C8B-B14F-4D97-AF65-F5344CB8AC3E}">
        <p14:creationId xmlns:p14="http://schemas.microsoft.com/office/powerpoint/2010/main" val="76574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5DD59-3B21-45CB-A0A8-8DCEEA3FAEDC}" type="slidenum">
              <a:rPr lang="en-US" smtClean="0"/>
              <a:t>62</a:t>
            </a:fld>
            <a:endParaRPr lang="en-US"/>
          </a:p>
        </p:txBody>
      </p:sp>
    </p:spTree>
    <p:extLst>
      <p:ext uri="{BB962C8B-B14F-4D97-AF65-F5344CB8AC3E}">
        <p14:creationId xmlns:p14="http://schemas.microsoft.com/office/powerpoint/2010/main" val="858703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348853" y="2555420"/>
            <a:ext cx="4519613" cy="1897917"/>
          </a:xfrm>
        </p:spPr>
        <p:txBody>
          <a:bodyPr tIns="0" rIns="0" bIns="0" anchor="b" anchorCtr="0"/>
          <a:lstStyle>
            <a:lvl1pPr>
              <a:lnSpc>
                <a:spcPct val="92000"/>
              </a:lnSpc>
              <a:defRPr sz="33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348853" y="4453336"/>
            <a:ext cx="4519613" cy="592504"/>
          </a:xfrm>
        </p:spPr>
        <p:txBody>
          <a:bodyPr tIns="91440" bIns="0" anchor="t"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348853" y="5045841"/>
            <a:ext cx="4519611" cy="329563"/>
          </a:xfrm>
          <a:prstGeom prst="rect">
            <a:avLst/>
          </a:prstGeom>
        </p:spPr>
        <p:txBody>
          <a:bodyPr lIns="0" tIns="91440" rIns="0" bIns="0" anchor="t" anchorCtr="0"/>
          <a:lstStyle>
            <a:lvl1pPr>
              <a:defRPr sz="750">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vl6pPr>
              <a:defRPr sz="750">
                <a:solidFill>
                  <a:schemeClr val="bg1"/>
                </a:solidFill>
              </a:defRPr>
            </a:lvl6pPr>
            <a:lvl7pPr>
              <a:defRPr sz="750">
                <a:solidFill>
                  <a:schemeClr val="bg1"/>
                </a:solidFill>
              </a:defRPr>
            </a:lvl7pPr>
            <a:lvl8pPr>
              <a:defRPr sz="750">
                <a:solidFill>
                  <a:schemeClr val="bg1"/>
                </a:solidFill>
              </a:defRPr>
            </a:lvl8pPr>
            <a:lvl9pPr marL="0">
              <a:defRPr sz="750">
                <a:solidFill>
                  <a:schemeClr val="bg1"/>
                </a:solidFill>
              </a:defRPr>
            </a:lvl9pPr>
          </a:lstStyle>
          <a:p>
            <a:fld id="{3EE57BF2-9C59-43BB-BD5C-727286C52828}" type="datetime1">
              <a:rPr lang="en-US" smtClean="0"/>
              <a:t>9/11/2025</a:t>
            </a:fld>
            <a:endParaRPr lang="en-US"/>
          </a:p>
        </p:txBody>
      </p:sp>
      <p:sp>
        <p:nvSpPr>
          <p:cNvPr id="14" name="Picture 5">
            <a:extLst>
              <a:ext uri="{FF2B5EF4-FFF2-40B4-BE49-F238E27FC236}">
                <a16:creationId xmlns:a16="http://schemas.microsoft.com/office/drawing/2014/main" id="{F8D10F0C-A443-ED48-B17D-58DDFDE68BC8}"/>
              </a:ext>
            </a:extLst>
          </p:cNvPr>
          <p:cNvSpPr/>
          <p:nvPr/>
        </p:nvSpPr>
        <p:spPr>
          <a:xfrm>
            <a:off x="348853"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4661452" y="881270"/>
            <a:ext cx="4482548"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806501" y="275051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647396" y="1367942"/>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932688" y="273588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36550053-6743-4844-BB60-F3F0FBC6C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128044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full image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C1FF6DA9-008F-8B48-92A6-B652298478BF}" type="slidenum">
              <a:rPr lang="en-US" smtClean="0"/>
              <a:t>‹#›</a:t>
            </a:fld>
            <a:endParaRPr lang="en-US"/>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1109663" y="1581150"/>
            <a:ext cx="7685484" cy="4822825"/>
          </a:xfrm>
          <a:solidFill>
            <a:schemeClr val="bg1">
              <a:lumMod val="75000"/>
            </a:schemeClr>
          </a:solidFill>
        </p:spPr>
        <p:txBody>
          <a:bodyPr tIns="2651760"/>
          <a:lstStyle>
            <a:lvl1pPr algn="ctr">
              <a:defRPr/>
            </a:lvl1pPr>
          </a:lstStyle>
          <a:p>
            <a:r>
              <a:rPr lang="en-US"/>
              <a:t>Click icon to add picture</a:t>
            </a:r>
          </a:p>
        </p:txBody>
      </p:sp>
      <p:sp>
        <p:nvSpPr>
          <p:cNvPr id="9" name="Picture 5">
            <a:extLst>
              <a:ext uri="{FF2B5EF4-FFF2-40B4-BE49-F238E27FC236}">
                <a16:creationId xmlns:a16="http://schemas.microsoft.com/office/drawing/2014/main" id="{8CDDCB67-33FA-A240-B821-E512E8E2B6F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83200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1109662" y="454024"/>
            <a:ext cx="7687866" cy="5942014"/>
          </a:xfrm>
          <a:solidFill>
            <a:schemeClr val="bg1">
              <a:lumMod val="75000"/>
            </a:schemeClr>
          </a:solidFill>
        </p:spPr>
        <p:txBody>
          <a:bodyPr tIns="2468880"/>
          <a:lstStyle>
            <a:lvl1pPr algn="ctr">
              <a:defRPr>
                <a:solidFill>
                  <a:schemeClr val="tx2"/>
                </a:solidFill>
              </a:defRPr>
            </a:lvl1pPr>
          </a:lstStyle>
          <a:p>
            <a:r>
              <a:rPr lang="en-US"/>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C1FF6DA9-008F-8B48-92A6-B652298478BF}" type="slidenum">
              <a:rPr lang="en-US" smtClean="0"/>
              <a:t>‹#›</a:t>
            </a:fld>
            <a:endParaRPr lang="en-US"/>
          </a:p>
        </p:txBody>
      </p:sp>
      <p:sp>
        <p:nvSpPr>
          <p:cNvPr id="6" name="Picture 5">
            <a:extLst>
              <a:ext uri="{FF2B5EF4-FFF2-40B4-BE49-F238E27FC236}">
                <a16:creationId xmlns:a16="http://schemas.microsoft.com/office/drawing/2014/main" id="{F1A2AA47-C422-AD40-888C-5F0D66638451}"/>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310427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full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C1FF6DA9-008F-8B48-92A6-B652298478BF}" type="slidenum">
              <a:rPr lang="en-US" smtClean="0"/>
              <a:t>‹#›</a:t>
            </a:fld>
            <a:endParaRPr lang="en-US"/>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1109662" y="454026"/>
            <a:ext cx="7687866" cy="5949950"/>
          </a:xfrm>
          <a:pattFill prst="pct10">
            <a:fgClr>
              <a:schemeClr val="tx1"/>
            </a:fgClr>
            <a:bgClr>
              <a:schemeClr val="bg1"/>
            </a:bgClr>
          </a:pattFill>
        </p:spPr>
        <p:txBody>
          <a:bodyPr tIns="2560320"/>
          <a:lstStyle>
            <a:lvl1pPr algn="ctr">
              <a:defRPr/>
            </a:lvl1pPr>
          </a:lstStyle>
          <a:p>
            <a:r>
              <a:rPr lang="en-US"/>
              <a:t>Click icon to add chart</a:t>
            </a:r>
          </a:p>
        </p:txBody>
      </p:sp>
      <p:sp>
        <p:nvSpPr>
          <p:cNvPr id="6" name="Picture 5">
            <a:extLst>
              <a:ext uri="{FF2B5EF4-FFF2-40B4-BE49-F238E27FC236}">
                <a16:creationId xmlns:a16="http://schemas.microsoft.com/office/drawing/2014/main" id="{29BD7782-4E99-6342-9724-69F3DEFE976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92704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full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1109663" y="454026"/>
            <a:ext cx="7685483" cy="5949950"/>
          </a:xfrm>
          <a:pattFill prst="pct10">
            <a:fgClr>
              <a:schemeClr val="accent1"/>
            </a:fgClr>
            <a:bgClr>
              <a:schemeClr val="bg1"/>
            </a:bgClr>
          </a:pattFill>
        </p:spPr>
        <p:txBody>
          <a:bodyPr tIns="2514600"/>
          <a:lstStyle>
            <a:lvl1pPr algn="ctr">
              <a:defRPr sz="1350"/>
            </a:lvl1pPr>
          </a:lstStyle>
          <a:p>
            <a:r>
              <a:rPr lang="en-US"/>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C1FF6DA9-008F-8B48-92A6-B652298478BF}" type="slidenum">
              <a:rPr lang="en-US" smtClean="0"/>
              <a:t>‹#›</a:t>
            </a:fld>
            <a:endParaRPr lang="en-US"/>
          </a:p>
        </p:txBody>
      </p:sp>
      <p:pic>
        <p:nvPicPr>
          <p:cNvPr id="7" name="Picture 6" descr="Logo, icon&#10;&#10;Description automatically generated">
            <a:extLst>
              <a:ext uri="{FF2B5EF4-FFF2-40B4-BE49-F238E27FC236}">
                <a16:creationId xmlns:a16="http://schemas.microsoft.com/office/drawing/2014/main" id="{81C94482-CF0E-E449-9850-7B270549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245772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109662" y="1581150"/>
            <a:ext cx="3758804" cy="4822825"/>
          </a:xfrm>
        </p:spPr>
        <p:txBody>
          <a:bodyPr rIns="15544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C1FF6DA9-008F-8B48-92A6-B652298478BF}" type="slidenum">
              <a:rPr lang="en-US" smtClean="0"/>
              <a:t>‹#›</a:t>
            </a:fld>
            <a:endParaRPr lang="en-US"/>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5039917" y="1581150"/>
            <a:ext cx="3763526" cy="4822825"/>
          </a:xfrm>
        </p:spPr>
        <p:txBody>
          <a:bodyPr rIns="15544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lvl1pPr algn="ctr">
              <a:defRPr/>
            </a:lvl1pPr>
          </a:lstStyle>
          <a:p>
            <a:r>
              <a:rPr lang="en-US" dirty="0"/>
              <a:t>Click to edit Master title style</a:t>
            </a:r>
          </a:p>
        </p:txBody>
      </p:sp>
      <p:sp>
        <p:nvSpPr>
          <p:cNvPr id="9" name="Picture 5">
            <a:extLst>
              <a:ext uri="{FF2B5EF4-FFF2-40B4-BE49-F238E27FC236}">
                <a16:creationId xmlns:a16="http://schemas.microsoft.com/office/drawing/2014/main" id="{40F75517-955D-FB4A-91BB-91AD90E865EB}"/>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6238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109662" y="1581150"/>
            <a:ext cx="3758804"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C1FF6DA9-008F-8B48-92A6-B652298478BF}" type="slidenum">
              <a:rPr lang="en-US" smtClean="0"/>
              <a:t>‹#›</a:t>
            </a:fld>
            <a:endParaRPr lang="en-US"/>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dirty="0"/>
              <a:t>Click to edit Master title style</a:t>
            </a:r>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5039916" y="1581150"/>
            <a:ext cx="3757613" cy="4822824"/>
          </a:xfrm>
        </p:spPr>
        <p:txBody>
          <a:bodyPr tIns="0" bIns="0" anchor="t" anchorCtr="0"/>
          <a:lstStyle>
            <a:lvl1pPr>
              <a:spcAft>
                <a:spcPts val="900"/>
              </a:spcAft>
              <a:buFontTx/>
              <a:buNone/>
              <a:defRPr sz="1800" b="0" i="0" cap="none" baseline="0">
                <a:solidFill>
                  <a:schemeClr val="accent6"/>
                </a:solidFill>
                <a:latin typeface="+mn-lt"/>
                <a:ea typeface="Roboto" panose="02000000000000000000" pitchFamily="2" charset="0"/>
                <a:cs typeface="Verdana" panose="020B0604030504040204" pitchFamily="34" charset="0"/>
              </a:defRPr>
            </a:lvl1pPr>
            <a:lvl2pPr>
              <a:spcAft>
                <a:spcPts val="900"/>
              </a:spcAft>
              <a:buFontTx/>
              <a:buNone/>
              <a:defRPr sz="1800" b="0" i="1" cap="none" baseline="0">
                <a:solidFill>
                  <a:schemeClr val="accent6"/>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tx2"/>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11" name="Picture 5">
            <a:extLst>
              <a:ext uri="{FF2B5EF4-FFF2-40B4-BE49-F238E27FC236}">
                <a16:creationId xmlns:a16="http://schemas.microsoft.com/office/drawing/2014/main" id="{A038B5EB-9A58-4947-9DAC-3098226EBDB7}"/>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368984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co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8472" y="1581150"/>
            <a:ext cx="3759994"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5039915" y="1581150"/>
            <a:ext cx="3759994" cy="4822825"/>
          </a:xfrm>
          <a:solidFill>
            <a:schemeClr val="bg1">
              <a:lumMod val="75000"/>
            </a:schemeClr>
          </a:solidFill>
        </p:spPr>
        <p:txBody>
          <a:bodyPr tIns="274320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lvl1pPr>
              <a:defRPr/>
            </a:lvl1pPr>
          </a:lstStyle>
          <a:p>
            <a:fld id="{C1FF6DA9-008F-8B48-92A6-B652298478BF}" type="slidenum">
              <a:rPr lang="en-US" smtClean="0"/>
              <a:t>‹#›</a:t>
            </a:fld>
            <a:endParaRPr lang="en-US"/>
          </a:p>
        </p:txBody>
      </p:sp>
      <p:sp>
        <p:nvSpPr>
          <p:cNvPr id="8" name="Picture 5">
            <a:extLst>
              <a:ext uri="{FF2B5EF4-FFF2-40B4-BE49-F238E27FC236}">
                <a16:creationId xmlns:a16="http://schemas.microsoft.com/office/drawing/2014/main" id="{1A651B39-03B6-7044-A918-9F66E4CCC9EF}"/>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02075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1"/>
            <a:ext cx="2450306" cy="4814887"/>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3731419" y="1581150"/>
            <a:ext cx="2449116"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6351985" y="1581149"/>
            <a:ext cx="2443161"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8A773DF-0080-4E41-973B-C65D424C7C95}"/>
              </a:ext>
            </a:extLst>
          </p:cNvPr>
          <p:cNvSpPr>
            <a:spLocks noGrp="1"/>
          </p:cNvSpPr>
          <p:nvPr>
            <p:ph type="ftr" sz="quarter" idx="15"/>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7FD1D3EC-9D56-4A42-AC24-96A397D50F51}"/>
              </a:ext>
            </a:extLst>
          </p:cNvPr>
          <p:cNvSpPr>
            <a:spLocks noGrp="1"/>
          </p:cNvSpPr>
          <p:nvPr>
            <p:ph type="sldNum" sz="quarter" idx="16"/>
          </p:nvPr>
        </p:nvSpPr>
        <p:spPr/>
        <p:txBody>
          <a:bodyPr/>
          <a:lstStyle/>
          <a:p>
            <a:fld id="{C1FF6DA9-008F-8B48-92A6-B652298478BF}" type="slidenum">
              <a:rPr lang="en-US" smtClean="0"/>
              <a:t>‹#›</a:t>
            </a:fld>
            <a:endParaRPr lang="en-US"/>
          </a:p>
        </p:txBody>
      </p:sp>
      <p:sp>
        <p:nvSpPr>
          <p:cNvPr id="5" name="Title 4">
            <a:extLst>
              <a:ext uri="{FF2B5EF4-FFF2-40B4-BE49-F238E27FC236}">
                <a16:creationId xmlns:a16="http://schemas.microsoft.com/office/drawing/2014/main" id="{3F8D9ED7-E967-B044-9B1A-72E2E3D48C5D}"/>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58267C6-CA24-3A4C-97F0-DBB9031B7D00}"/>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44720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head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C1FF6DA9-008F-8B48-92A6-B652298478BF}" type="slidenum">
              <a:rPr lang="en-US" smtClean="0"/>
              <a:t>‹#›</a:t>
            </a:fld>
            <a:endParaRPr lang="en-US"/>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rIns="0"/>
          <a:lstStyle/>
          <a:p>
            <a:r>
              <a:rPr lang="en-US" dirty="0"/>
              <a:t>Click to edit Master title style</a:t>
            </a:r>
          </a:p>
        </p:txBody>
      </p:sp>
      <p:sp>
        <p:nvSpPr>
          <p:cNvPr id="11" name="Picture 5">
            <a:extLst>
              <a:ext uri="{FF2B5EF4-FFF2-40B4-BE49-F238E27FC236}">
                <a16:creationId xmlns:a16="http://schemas.microsoft.com/office/drawing/2014/main" id="{80587189-E150-C44F-8A73-1FBF52314BB0}"/>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283099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C1FF6DA9-008F-8B48-92A6-B652298478BF}" type="slidenum">
              <a:rPr lang="en-US" smtClean="0"/>
              <a:t>‹#›</a:t>
            </a:fld>
            <a:endParaRPr lang="en-US"/>
          </a:p>
        </p:txBody>
      </p:sp>
      <p:sp>
        <p:nvSpPr>
          <p:cNvPr id="6" name="Picture 5">
            <a:extLst>
              <a:ext uri="{FF2B5EF4-FFF2-40B4-BE49-F238E27FC236}">
                <a16:creationId xmlns:a16="http://schemas.microsoft.com/office/drawing/2014/main" id="{43F71159-3A92-D448-9FC3-D8E5D6DD70D9}"/>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2" name="TextBox 1">
            <a:extLst>
              <a:ext uri="{FF2B5EF4-FFF2-40B4-BE49-F238E27FC236}">
                <a16:creationId xmlns:a16="http://schemas.microsoft.com/office/drawing/2014/main" id="{A9EEC6CD-FDF5-3E4E-A354-997726FD9725}"/>
              </a:ext>
            </a:extLst>
          </p:cNvPr>
          <p:cNvSpPr txBox="1"/>
          <p:nvPr/>
        </p:nvSpPr>
        <p:spPr>
          <a:xfrm>
            <a:off x="9261044" y="855878"/>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a:solidFill>
                <a:schemeClr val="tx2"/>
              </a:solidFill>
              <a:latin typeface="+mn-lt"/>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0BF5B294-59D6-7D48-AAD7-1BE3AD3C0959}"/>
              </a:ext>
            </a:extLst>
          </p:cNvPr>
          <p:cNvSpPr txBox="1"/>
          <p:nvPr/>
        </p:nvSpPr>
        <p:spPr>
          <a:xfrm>
            <a:off x="9617660" y="1675181"/>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75290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1E7EE9-9E01-E94C-96A1-A79E0D0070AA}"/>
              </a:ext>
            </a:extLst>
          </p:cNvPr>
          <p:cNvGrpSpPr/>
          <p:nvPr/>
        </p:nvGrpSpPr>
        <p:grpSpPr>
          <a:xfrm>
            <a:off x="0" y="-3174"/>
            <a:ext cx="5039916" cy="4917592"/>
            <a:chOff x="0" y="-3174"/>
            <a:chExt cx="6719888" cy="4917592"/>
          </a:xfrm>
        </p:grpSpPr>
        <p:sp>
          <p:nvSpPr>
            <p:cNvPr id="2" name="Rectangle 1">
              <a:extLst>
                <a:ext uri="{FF2B5EF4-FFF2-40B4-BE49-F238E27FC236}">
                  <a16:creationId xmlns:a16="http://schemas.microsoft.com/office/drawing/2014/main" id="{2E374CD2-B136-E84B-B25A-A786ABB6B12A}"/>
                </a:ext>
              </a:extLst>
            </p:cNvPr>
            <p:cNvSpPr/>
            <p:nvPr/>
          </p:nvSpPr>
          <p:spPr bwMode="auto">
            <a:xfrm>
              <a:off x="0" y="0"/>
              <a:ext cx="6719888" cy="4914418"/>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dirty="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2641FA4-45E1-9145-A55F-2EA40F0C9062}"/>
                </a:ext>
              </a:extLst>
            </p:cNvPr>
            <p:cNvGrpSpPr/>
            <p:nvPr/>
          </p:nvGrpSpPr>
          <p:grpSpPr>
            <a:xfrm rot="16200000">
              <a:off x="1802297" y="-3174"/>
              <a:ext cx="4917591" cy="4917591"/>
              <a:chOff x="6263588" y="881270"/>
              <a:chExt cx="5976730" cy="5976730"/>
            </a:xfrm>
          </p:grpSpPr>
          <p:sp>
            <p:nvSpPr>
              <p:cNvPr id="10" name="Freeform 9">
                <a:extLst>
                  <a:ext uri="{FF2B5EF4-FFF2-40B4-BE49-F238E27FC236}">
                    <a16:creationId xmlns:a16="http://schemas.microsoft.com/office/drawing/2014/main" id="{AA2A03F9-436C-8045-BDC1-60E2FEF53B55}"/>
                  </a:ext>
                </a:extLst>
              </p:cNvPr>
              <p:cNvSpPr/>
              <p:nvPr/>
            </p:nvSpPr>
            <p:spPr>
              <a:xfrm rot="16200000">
                <a:off x="6263588"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9F0ECB28-7B4B-204E-BD3C-D045DF8B57D4}"/>
                  </a:ext>
                </a:extLst>
              </p:cNvPr>
              <p:cNvSpPr/>
              <p:nvPr/>
            </p:nvSpPr>
            <p:spPr>
              <a:xfrm rot="16200000">
                <a:off x="8255830" y="2873515"/>
                <a:ext cx="3984485" cy="3984485"/>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C728A487-2B2D-3843-AA33-77010D9EE84E}"/>
                  </a:ext>
                </a:extLst>
              </p:cNvPr>
              <p:cNvSpPr/>
              <p:nvPr/>
            </p:nvSpPr>
            <p:spPr>
              <a:xfrm rot="16200000">
                <a:off x="10248075"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gr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348853" y="5156616"/>
            <a:ext cx="4519613" cy="640229"/>
          </a:xfrm>
        </p:spPr>
        <p:txBody>
          <a:bodyPr tIns="0" bIns="0" anchor="ctr" anchorCtr="0"/>
          <a:lstStyle>
            <a:lvl1pPr>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915356" y="5940425"/>
            <a:ext cx="3953108" cy="455612"/>
          </a:xfrm>
          <a:prstGeom prst="rect">
            <a:avLst/>
          </a:prstGeom>
        </p:spPr>
        <p:txBody>
          <a:bodyPr lIns="0" tIns="0" rIns="0" bIns="0" anchor="ctr" anchorCtr="0"/>
          <a:lstStyle>
            <a:lvl1pPr>
              <a:defRPr sz="750">
                <a:solidFill>
                  <a:schemeClr val="tx2"/>
                </a:solidFill>
              </a:defRPr>
            </a:lvl1pPr>
            <a:lvl2pPr>
              <a:defRPr sz="750">
                <a:solidFill>
                  <a:schemeClr val="tx2"/>
                </a:solidFill>
              </a:defRPr>
            </a:lvl2pPr>
            <a:lvl3pPr>
              <a:defRPr sz="750">
                <a:solidFill>
                  <a:schemeClr val="tx2"/>
                </a:solidFill>
              </a:defRPr>
            </a:lvl3pPr>
            <a:lvl4pPr>
              <a:defRPr sz="750">
                <a:solidFill>
                  <a:schemeClr val="tx2"/>
                </a:solidFill>
              </a:defRPr>
            </a:lvl4pPr>
            <a:lvl5pPr>
              <a:defRPr sz="750">
                <a:solidFill>
                  <a:schemeClr val="tx2"/>
                </a:solidFill>
              </a:defRPr>
            </a:lvl5pPr>
            <a:lvl6pPr>
              <a:defRPr sz="750">
                <a:solidFill>
                  <a:schemeClr val="tx2"/>
                </a:solidFill>
              </a:defRPr>
            </a:lvl6pPr>
            <a:lvl7pPr>
              <a:defRPr sz="750">
                <a:solidFill>
                  <a:schemeClr val="tx2"/>
                </a:solidFill>
              </a:defRPr>
            </a:lvl7pPr>
            <a:lvl8pPr>
              <a:defRPr sz="750">
                <a:solidFill>
                  <a:schemeClr val="tx2"/>
                </a:solidFill>
              </a:defRPr>
            </a:lvl8pPr>
            <a:lvl9pPr marL="0">
              <a:defRPr sz="750">
                <a:solidFill>
                  <a:schemeClr val="tx2"/>
                </a:solidFill>
              </a:defRPr>
            </a:lvl9pPr>
          </a:lstStyle>
          <a:p>
            <a:fld id="{92B6F892-096D-431F-9A2D-4F7E7F1A9172}" type="datetime1">
              <a:rPr lang="en-US" smtClean="0"/>
              <a:t>9/11/2025</a:t>
            </a:fld>
            <a:endParaRPr lang="en-US"/>
          </a:p>
        </p:txBody>
      </p:sp>
      <p:sp>
        <p:nvSpPr>
          <p:cNvPr id="4" name="Picture 16">
            <a:extLst>
              <a:ext uri="{FF2B5EF4-FFF2-40B4-BE49-F238E27FC236}">
                <a16:creationId xmlns:a16="http://schemas.microsoft.com/office/drawing/2014/main" id="{497A3B8B-4DC8-5148-BAAF-CF6C37E71E26}"/>
              </a:ext>
            </a:extLst>
          </p:cNvPr>
          <p:cNvSpPr/>
          <p:nvPr/>
        </p:nvSpPr>
        <p:spPr>
          <a:xfrm>
            <a:off x="348853" y="5940425"/>
            <a:ext cx="341708" cy="455612"/>
          </a:xfrm>
          <a:custGeom>
            <a:avLst/>
            <a:gdLst>
              <a:gd name="connsiteX0" fmla="*/ 227806 w 455611"/>
              <a:gd name="connsiteY0" fmla="*/ 0 h 455612"/>
              <a:gd name="connsiteX1" fmla="*/ 0 w 455611"/>
              <a:gd name="connsiteY1" fmla="*/ 227806 h 455612"/>
              <a:gd name="connsiteX2" fmla="*/ 227806 w 455611"/>
              <a:gd name="connsiteY2" fmla="*/ 455612 h 455612"/>
              <a:gd name="connsiteX3" fmla="*/ 455612 w 455611"/>
              <a:gd name="connsiteY3" fmla="*/ 227806 h 455612"/>
              <a:gd name="connsiteX4" fmla="*/ 227806 w 455611"/>
              <a:gd name="connsiteY4" fmla="*/ 0 h 455612"/>
              <a:gd name="connsiteX5" fmla="*/ 175980 w 455611"/>
              <a:gd name="connsiteY5" fmla="*/ 325193 h 455612"/>
              <a:gd name="connsiteX6" fmla="*/ 175980 w 455611"/>
              <a:gd name="connsiteY6" fmla="*/ 229261 h 455612"/>
              <a:gd name="connsiteX7" fmla="*/ 217745 w 455611"/>
              <a:gd name="connsiteY7" fmla="*/ 280201 h 455612"/>
              <a:gd name="connsiteX8" fmla="*/ 236728 w 455611"/>
              <a:gd name="connsiteY8" fmla="*/ 280201 h 455612"/>
              <a:gd name="connsiteX9" fmla="*/ 280138 w 455611"/>
              <a:gd name="connsiteY9" fmla="*/ 229578 h 455612"/>
              <a:gd name="connsiteX10" fmla="*/ 280138 w 455611"/>
              <a:gd name="connsiteY10" fmla="*/ 325193 h 455612"/>
              <a:gd name="connsiteX11" fmla="*/ 323105 w 455611"/>
              <a:gd name="connsiteY11" fmla="*/ 325193 h 455612"/>
              <a:gd name="connsiteX12" fmla="*/ 323105 w 455611"/>
              <a:gd name="connsiteY12" fmla="*/ 381006 h 455612"/>
              <a:gd name="connsiteX13" fmla="*/ 132191 w 455611"/>
              <a:gd name="connsiteY13" fmla="*/ 381006 h 455612"/>
              <a:gd name="connsiteX14" fmla="*/ 132191 w 455611"/>
              <a:gd name="connsiteY14" fmla="*/ 325193 h 455612"/>
              <a:gd name="connsiteX15" fmla="*/ 378474 w 455611"/>
              <a:gd name="connsiteY15" fmla="*/ 211290 h 455612"/>
              <a:gd name="connsiteX16" fmla="*/ 323421 w 455611"/>
              <a:gd name="connsiteY16" fmla="*/ 211290 h 455612"/>
              <a:gd name="connsiteX17" fmla="*/ 323421 w 455611"/>
              <a:gd name="connsiteY17" fmla="*/ 167437 h 455612"/>
              <a:gd name="connsiteX18" fmla="*/ 280391 w 455611"/>
              <a:gd name="connsiteY18" fmla="*/ 167437 h 455612"/>
              <a:gd name="connsiteX19" fmla="*/ 227173 w 455611"/>
              <a:gd name="connsiteY19" fmla="*/ 229641 h 455612"/>
              <a:gd name="connsiteX20" fmla="*/ 176550 w 455611"/>
              <a:gd name="connsiteY20" fmla="*/ 167437 h 455612"/>
              <a:gd name="connsiteX21" fmla="*/ 132064 w 455611"/>
              <a:gd name="connsiteY21" fmla="*/ 167437 h 455612"/>
              <a:gd name="connsiteX22" fmla="*/ 132064 w 455611"/>
              <a:gd name="connsiteY22" fmla="*/ 211353 h 455612"/>
              <a:gd name="connsiteX23" fmla="*/ 77391 w 455611"/>
              <a:gd name="connsiteY23" fmla="*/ 211353 h 455612"/>
              <a:gd name="connsiteX24" fmla="*/ 77391 w 455611"/>
              <a:gd name="connsiteY24" fmla="*/ 105993 h 455612"/>
              <a:gd name="connsiteX25" fmla="*/ 378221 w 455611"/>
              <a:gd name="connsiteY25" fmla="*/ 10599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1" h="455612">
                <a:moveTo>
                  <a:pt x="227806" y="0"/>
                </a:moveTo>
                <a:cubicBezTo>
                  <a:pt x="101992" y="0"/>
                  <a:pt x="0" y="101992"/>
                  <a:pt x="0" y="227806"/>
                </a:cubicBezTo>
                <a:cubicBezTo>
                  <a:pt x="0" y="353620"/>
                  <a:pt x="101992" y="455612"/>
                  <a:pt x="227806" y="455612"/>
                </a:cubicBezTo>
                <a:cubicBezTo>
                  <a:pt x="353620" y="455612"/>
                  <a:pt x="455612" y="353620"/>
                  <a:pt x="455612" y="227806"/>
                </a:cubicBezTo>
                <a:cubicBezTo>
                  <a:pt x="455612" y="101992"/>
                  <a:pt x="353620" y="0"/>
                  <a:pt x="227806" y="0"/>
                </a:cubicBezTo>
                <a:close/>
                <a:moveTo>
                  <a:pt x="175980" y="325193"/>
                </a:moveTo>
                <a:lnTo>
                  <a:pt x="175980" y="229261"/>
                </a:lnTo>
                <a:lnTo>
                  <a:pt x="217745" y="280201"/>
                </a:lnTo>
                <a:lnTo>
                  <a:pt x="236728" y="280201"/>
                </a:lnTo>
                <a:lnTo>
                  <a:pt x="280138" y="229578"/>
                </a:lnTo>
                <a:lnTo>
                  <a:pt x="280138" y="325193"/>
                </a:lnTo>
                <a:lnTo>
                  <a:pt x="323105" y="325193"/>
                </a:lnTo>
                <a:lnTo>
                  <a:pt x="323105" y="381006"/>
                </a:lnTo>
                <a:lnTo>
                  <a:pt x="132191" y="381006"/>
                </a:lnTo>
                <a:lnTo>
                  <a:pt x="132191" y="325193"/>
                </a:lnTo>
                <a:close/>
                <a:moveTo>
                  <a:pt x="378474" y="211290"/>
                </a:moveTo>
                <a:lnTo>
                  <a:pt x="323421" y="211290"/>
                </a:lnTo>
                <a:lnTo>
                  <a:pt x="323421" y="167437"/>
                </a:lnTo>
                <a:lnTo>
                  <a:pt x="280391" y="167437"/>
                </a:lnTo>
                <a:lnTo>
                  <a:pt x="227173" y="229641"/>
                </a:lnTo>
                <a:lnTo>
                  <a:pt x="176550" y="167437"/>
                </a:lnTo>
                <a:lnTo>
                  <a:pt x="132064" y="167437"/>
                </a:lnTo>
                <a:lnTo>
                  <a:pt x="132064" y="211353"/>
                </a:lnTo>
                <a:lnTo>
                  <a:pt x="77391" y="211353"/>
                </a:lnTo>
                <a:lnTo>
                  <a:pt x="77391" y="105993"/>
                </a:lnTo>
                <a:lnTo>
                  <a:pt x="378221" y="105993"/>
                </a:lnTo>
                <a:close/>
              </a:path>
            </a:pathLst>
          </a:custGeom>
          <a:solidFill>
            <a:srgbClr val="428FEC"/>
          </a:solidFill>
          <a:ln w="6218" cap="flat">
            <a:noFill/>
            <a:prstDash val="solid"/>
            <a:miter/>
          </a:ln>
        </p:spPr>
        <p:txBody>
          <a:bodyPr rtlCol="0" anchor="ctr"/>
          <a:lstStyle/>
          <a:p>
            <a:endParaRPr lang="en-US" sz="135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5039916" y="0"/>
            <a:ext cx="4104084" cy="6858000"/>
          </a:xfrm>
          <a:solidFill>
            <a:schemeClr val="bg1">
              <a:lumMod val="75000"/>
            </a:schemeClr>
          </a:solidFill>
        </p:spPr>
        <p:txBody>
          <a:bodyPr tIns="2834640"/>
          <a:lstStyle>
            <a:lvl1pPr algn="ctr">
              <a:defRPr/>
            </a:lvl1pPr>
          </a:lstStyle>
          <a:p>
            <a:r>
              <a:rPr lang="en-US"/>
              <a:t>Click icon to add picture</a:t>
            </a:r>
          </a:p>
        </p:txBody>
      </p:sp>
      <p:sp>
        <p:nvSpPr>
          <p:cNvPr id="9" name="Title 9">
            <a:extLst>
              <a:ext uri="{FF2B5EF4-FFF2-40B4-BE49-F238E27FC236}">
                <a16:creationId xmlns:a16="http://schemas.microsoft.com/office/drawing/2014/main" id="{C1952CF0-B0C6-8842-BCF5-330B6B8D90EC}"/>
              </a:ext>
            </a:extLst>
          </p:cNvPr>
          <p:cNvSpPr>
            <a:spLocks noGrp="1"/>
          </p:cNvSpPr>
          <p:nvPr>
            <p:ph type="title"/>
          </p:nvPr>
        </p:nvSpPr>
        <p:spPr>
          <a:xfrm>
            <a:off x="348854" y="2555420"/>
            <a:ext cx="3382565" cy="1897917"/>
          </a:xfrm>
        </p:spPr>
        <p:txBody>
          <a:bodyPr tIns="0" rIns="0" bIns="0" anchor="b" anchorCtr="0"/>
          <a:lstStyle>
            <a:lvl1pPr>
              <a:lnSpc>
                <a:spcPct val="92000"/>
              </a:lnSpc>
              <a:defRPr sz="3300" b="0">
                <a:solidFill>
                  <a:schemeClr val="bg1"/>
                </a:solidFill>
              </a:defRPr>
            </a:lvl1pPr>
          </a:lstStyle>
          <a:p>
            <a:r>
              <a:rPr lang="en-US" dirty="0"/>
              <a:t>Click to edit Master title style</a:t>
            </a:r>
          </a:p>
        </p:txBody>
      </p:sp>
      <p:pic>
        <p:nvPicPr>
          <p:cNvPr id="38" name="Graphic 37">
            <a:extLst>
              <a:ext uri="{FF2B5EF4-FFF2-40B4-BE49-F238E27FC236}">
                <a16:creationId xmlns:a16="http://schemas.microsoft.com/office/drawing/2014/main" id="{6241B9D0-7664-FB4B-903F-0B689B366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332662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_blue_hrz">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98D82-8542-9C4B-81C9-C7DCBC1B4F35}"/>
              </a:ext>
            </a:extLst>
          </p:cNvPr>
          <p:cNvSpPr/>
          <p:nvPr/>
        </p:nvSpPr>
        <p:spPr bwMode="auto">
          <a:xfrm>
            <a:off x="779068" y="1"/>
            <a:ext cx="8364932" cy="4359859"/>
          </a:xfrm>
          <a:prstGeom prst="rect">
            <a:avLst/>
          </a:prstGeom>
          <a:solidFill>
            <a:srgbClr val="00308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F672698-5396-6340-B8A5-7AB8D49FD392}"/>
              </a:ext>
            </a:extLst>
          </p:cNvPr>
          <p:cNvSpPr/>
          <p:nvPr/>
        </p:nvSpPr>
        <p:spPr bwMode="auto">
          <a:xfrm>
            <a:off x="0" y="3"/>
            <a:ext cx="779069" cy="6858000"/>
          </a:xfrm>
          <a:prstGeom prst="rect">
            <a:avLst/>
          </a:prstGeom>
          <a:solidFill>
            <a:srgbClr val="0047C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10DCA646-77DE-9549-B1E7-F51B547B85DA}"/>
              </a:ext>
            </a:extLst>
          </p:cNvPr>
          <p:cNvGrpSpPr/>
          <p:nvPr/>
        </p:nvGrpSpPr>
        <p:grpSpPr>
          <a:xfrm rot="5400000">
            <a:off x="5329124" y="544985"/>
            <a:ext cx="4359859" cy="3269894"/>
            <a:chOff x="0" y="0"/>
            <a:chExt cx="4736592" cy="4736592"/>
          </a:xfrm>
        </p:grpSpPr>
        <p:sp>
          <p:nvSpPr>
            <p:cNvPr id="13" name="Freeform 12">
              <a:extLst>
                <a:ext uri="{FF2B5EF4-FFF2-40B4-BE49-F238E27FC236}">
                  <a16:creationId xmlns:a16="http://schemas.microsoft.com/office/drawing/2014/main" id="{FFFA08B0-60B5-864A-93D0-53A3E0DE8636}"/>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4" name="Freeform 13">
              <a:extLst>
                <a:ext uri="{FF2B5EF4-FFF2-40B4-BE49-F238E27FC236}">
                  <a16:creationId xmlns:a16="http://schemas.microsoft.com/office/drawing/2014/main" id="{B85B6A2D-A043-444E-A4CD-F1F88C955451}"/>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889F316D-E022-3146-BFED-548B1BD45312}"/>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1"/>
            <a:ext cx="5070872" cy="2302081"/>
          </a:xfrm>
        </p:spPr>
        <p:txBody>
          <a:bodyPr tIns="0" rIns="0" bIns="0" anchor="b" anchorCtr="0"/>
          <a:lstStyle>
            <a:lvl1pPr>
              <a:lnSpc>
                <a:spcPct val="92000"/>
              </a:lnSpc>
              <a:defRPr sz="225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1109663" y="6556830"/>
            <a:ext cx="5070872" cy="148697"/>
          </a:xfrm>
        </p:spPr>
        <p:txBody>
          <a:bodyPr/>
          <a:lstStyle/>
          <a:p>
            <a:r>
              <a:rPr lang="en-US"/>
              <a:t>Staff Development: First-Dose TPN |  © Tufts Medicine 09.2025|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12272" y="6556376"/>
            <a:ext cx="334736"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19" name="Text Placeholder 4">
            <a:extLst>
              <a:ext uri="{FF2B5EF4-FFF2-40B4-BE49-F238E27FC236}">
                <a16:creationId xmlns:a16="http://schemas.microsoft.com/office/drawing/2014/main" id="{599A82ED-1FB5-3243-B400-9BCACA66E35D}"/>
              </a:ext>
            </a:extLst>
          </p:cNvPr>
          <p:cNvSpPr>
            <a:spLocks noGrp="1"/>
          </p:cNvSpPr>
          <p:nvPr>
            <p:ph type="body" sz="quarter" idx="22"/>
          </p:nvPr>
        </p:nvSpPr>
        <p:spPr>
          <a:xfrm>
            <a:off x="1109662" y="4738688"/>
            <a:ext cx="7687866" cy="1657350"/>
          </a:xfrm>
        </p:spPr>
        <p:txBody>
          <a:bodyPr rIns="2286000"/>
          <a:lstStyle/>
          <a:p>
            <a:pPr lvl="0"/>
            <a:r>
              <a:rPr lang="en-US"/>
              <a:t>Click to edit Master text styles</a:t>
            </a:r>
          </a:p>
          <a:p>
            <a:pPr lvl="1"/>
            <a:r>
              <a:rPr lang="en-US"/>
              <a:t>Second level</a:t>
            </a:r>
          </a:p>
        </p:txBody>
      </p:sp>
      <p:sp>
        <p:nvSpPr>
          <p:cNvPr id="7" name="Picture 5">
            <a:extLst>
              <a:ext uri="{FF2B5EF4-FFF2-40B4-BE49-F238E27FC236}">
                <a16:creationId xmlns:a16="http://schemas.microsoft.com/office/drawing/2014/main" id="{2B4D9254-E58C-9E4E-B7F8-FA11ED4BCE7E}"/>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274088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_sand_hrz">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A60AE-F2F7-1244-BD01-BDE6B0C3F4AD}"/>
              </a:ext>
            </a:extLst>
          </p:cNvPr>
          <p:cNvSpPr/>
          <p:nvPr/>
        </p:nvSpPr>
        <p:spPr bwMode="auto">
          <a:xfrm>
            <a:off x="779068" y="-3"/>
            <a:ext cx="8364932" cy="4359859"/>
          </a:xfrm>
          <a:prstGeom prst="rect">
            <a:avLst/>
          </a:prstGeom>
          <a:solidFill>
            <a:srgbClr val="CFE3FA"/>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694D60D6-C5CF-654E-8CA2-C106B8809DA8}"/>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8BED1749-C440-E245-8DD4-B2AB84B61273}"/>
              </a:ext>
            </a:extLst>
          </p:cNvPr>
          <p:cNvGrpSpPr/>
          <p:nvPr/>
        </p:nvGrpSpPr>
        <p:grpSpPr>
          <a:xfrm rot="5400000">
            <a:off x="5329124" y="544982"/>
            <a:ext cx="4359859" cy="3269894"/>
            <a:chOff x="0" y="0"/>
            <a:chExt cx="4736592" cy="4736592"/>
          </a:xfrm>
        </p:grpSpPr>
        <p:sp>
          <p:nvSpPr>
            <p:cNvPr id="12" name="Freeform 11">
              <a:extLst>
                <a:ext uri="{FF2B5EF4-FFF2-40B4-BE49-F238E27FC236}">
                  <a16:creationId xmlns:a16="http://schemas.microsoft.com/office/drawing/2014/main" id="{A31CD68F-BDD8-A24B-9658-426BF064AAE3}"/>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2D6EF470-E2CA-2541-A6CF-05EEC2195CB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209AFD5D-1B84-C045-85F6-3094F8962B56}"/>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1"/>
            <a:ext cx="5070872" cy="2302081"/>
          </a:xfrm>
        </p:spPr>
        <p:txBody>
          <a:bodyPr tIns="0" rIns="0" bIns="0" anchor="b" anchorCtr="0"/>
          <a:lstStyle>
            <a:lvl1pPr>
              <a:lnSpc>
                <a:spcPct val="92000"/>
              </a:lnSpc>
              <a:defRPr sz="2250" b="0">
                <a:solidFill>
                  <a:srgbClr val="0047C7"/>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51C870B-1F1C-E841-A6FE-D1ECD1E518BA}"/>
              </a:ext>
            </a:extLst>
          </p:cNvPr>
          <p:cNvSpPr>
            <a:spLocks noGrp="1"/>
          </p:cNvSpPr>
          <p:nvPr>
            <p:ph type="ftr" sz="quarter" idx="2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BDF0705E-4DB1-AD41-8B2C-895D8B067C4B}"/>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5" name="Text Placeholder 4">
            <a:extLst>
              <a:ext uri="{FF2B5EF4-FFF2-40B4-BE49-F238E27FC236}">
                <a16:creationId xmlns:a16="http://schemas.microsoft.com/office/drawing/2014/main" id="{CE12BB07-50A3-D042-8F1B-C0910D1BFCE7}"/>
              </a:ext>
            </a:extLst>
          </p:cNvPr>
          <p:cNvSpPr>
            <a:spLocks noGrp="1"/>
          </p:cNvSpPr>
          <p:nvPr>
            <p:ph type="body" sz="quarter" idx="22"/>
          </p:nvPr>
        </p:nvSpPr>
        <p:spPr>
          <a:xfrm>
            <a:off x="1109662" y="4738688"/>
            <a:ext cx="7687866" cy="1657350"/>
          </a:xfrm>
        </p:spPr>
        <p:txBody>
          <a:bodyPr rIns="2286000"/>
          <a:lstStyle/>
          <a:p>
            <a:pPr lvl="0"/>
            <a:r>
              <a:rPr lang="en-US"/>
              <a:t>Click to edit Master text styles</a:t>
            </a:r>
          </a:p>
          <a:p>
            <a:pPr lvl="1"/>
            <a:r>
              <a:rPr lang="en-US"/>
              <a:t>Second level</a:t>
            </a:r>
          </a:p>
        </p:txBody>
      </p:sp>
      <p:sp>
        <p:nvSpPr>
          <p:cNvPr id="7" name="Picture 4">
            <a:extLst>
              <a:ext uri="{FF2B5EF4-FFF2-40B4-BE49-F238E27FC236}">
                <a16:creationId xmlns:a16="http://schemas.microsoft.com/office/drawing/2014/main" id="{50C03A61-1BD7-BE44-9346-8991589F31B9}"/>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Tree>
    <p:extLst>
      <p:ext uri="{BB962C8B-B14F-4D97-AF65-F5344CB8AC3E}">
        <p14:creationId xmlns:p14="http://schemas.microsoft.com/office/powerpoint/2010/main" val="326581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orytelling_pic_h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769144" y="0"/>
            <a:ext cx="8374856" cy="4122549"/>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1109662" y="4478200"/>
            <a:ext cx="7687866" cy="1204628"/>
          </a:xfrm>
        </p:spPr>
        <p:txBody>
          <a:bodyPr tIns="0" rIns="0" bIns="0" anchor="t" anchorCtr="0"/>
          <a:lstStyle>
            <a:lvl1pPr>
              <a:lnSpc>
                <a:spcPct val="92000"/>
              </a:lnSpc>
              <a:defRPr sz="2250" b="0">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81A712-160E-504D-B1BF-408E95ED6524}"/>
              </a:ext>
            </a:extLst>
          </p:cNvPr>
          <p:cNvSpPr>
            <a:spLocks noGrp="1"/>
          </p:cNvSpPr>
          <p:nvPr>
            <p:ph type="ftr" sz="quarter" idx="24"/>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15ED3C40-5C3D-5446-8DC6-F2328452B609}"/>
              </a:ext>
            </a:extLst>
          </p:cNvPr>
          <p:cNvSpPr>
            <a:spLocks noGrp="1"/>
          </p:cNvSpPr>
          <p:nvPr>
            <p:ph type="sldNum" sz="quarter" idx="25"/>
          </p:nvPr>
        </p:nvSpPr>
        <p:spPr/>
        <p:txBody>
          <a:bodyPr/>
          <a:lstStyle/>
          <a:p>
            <a:fld id="{C1FF6DA9-008F-8B48-92A6-B652298478BF}" type="slidenum">
              <a:rPr lang="en-US" smtClean="0"/>
              <a:t>‹#›</a:t>
            </a:fld>
            <a:endParaRPr lang="en-US"/>
          </a:p>
        </p:txBody>
      </p:sp>
      <p:sp>
        <p:nvSpPr>
          <p:cNvPr id="9" name="Text Placeholder 4">
            <a:extLst>
              <a:ext uri="{FF2B5EF4-FFF2-40B4-BE49-F238E27FC236}">
                <a16:creationId xmlns:a16="http://schemas.microsoft.com/office/drawing/2014/main" id="{89D10A92-A052-8747-86BE-B996D9DA1A30}"/>
              </a:ext>
            </a:extLst>
          </p:cNvPr>
          <p:cNvSpPr>
            <a:spLocks noGrp="1"/>
          </p:cNvSpPr>
          <p:nvPr>
            <p:ph type="body" sz="quarter" idx="22"/>
          </p:nvPr>
        </p:nvSpPr>
        <p:spPr>
          <a:xfrm>
            <a:off x="1109662" y="5682828"/>
            <a:ext cx="7687866" cy="713210"/>
          </a:xfrm>
        </p:spPr>
        <p:txBody>
          <a:bodyPr rIns="0"/>
          <a:lstStyle/>
          <a:p>
            <a:pPr lvl="0"/>
            <a:r>
              <a:rPr lang="en-US"/>
              <a:t>Click to edit Master text styles</a:t>
            </a:r>
          </a:p>
          <a:p>
            <a:pPr lvl="1"/>
            <a:r>
              <a:rPr lang="en-US"/>
              <a:t>Second level</a:t>
            </a:r>
          </a:p>
        </p:txBody>
      </p:sp>
      <p:sp>
        <p:nvSpPr>
          <p:cNvPr id="10" name="Picture 5">
            <a:extLst>
              <a:ext uri="{FF2B5EF4-FFF2-40B4-BE49-F238E27FC236}">
                <a16:creationId xmlns:a16="http://schemas.microsoft.com/office/drawing/2014/main" id="{42748658-205D-C444-9CB2-E3B282411BDE}"/>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14297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_blue_vrt">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01487DA-F96B-F14B-8234-FEC9745ECA66}"/>
              </a:ext>
            </a:extLst>
          </p:cNvPr>
          <p:cNvGrpSpPr/>
          <p:nvPr/>
        </p:nvGrpSpPr>
        <p:grpSpPr>
          <a:xfrm>
            <a:off x="771040" y="-3"/>
            <a:ext cx="4188866" cy="6858003"/>
            <a:chOff x="1028052" y="-3"/>
            <a:chExt cx="5585155" cy="6858003"/>
          </a:xfrm>
        </p:grpSpPr>
        <p:sp>
          <p:nvSpPr>
            <p:cNvPr id="20" name="Rectangle 19">
              <a:extLst>
                <a:ext uri="{FF2B5EF4-FFF2-40B4-BE49-F238E27FC236}">
                  <a16:creationId xmlns:a16="http://schemas.microsoft.com/office/drawing/2014/main" id="{33A817D5-D907-D149-A1CC-AB51193071C2}"/>
                </a:ext>
              </a:extLst>
            </p:cNvPr>
            <p:cNvSpPr/>
            <p:nvPr/>
          </p:nvSpPr>
          <p:spPr bwMode="auto">
            <a:xfrm>
              <a:off x="1031709" y="-3"/>
              <a:ext cx="5581498" cy="6858003"/>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dirty="0">
                <a:solidFill>
                  <a:schemeClr val="bg1"/>
                </a:solidFill>
                <a:latin typeface="+mn-lt"/>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ED08D103-CB5D-6245-8058-62AEDEC0C14A}"/>
                </a:ext>
              </a:extLst>
            </p:cNvPr>
            <p:cNvGrpSpPr/>
            <p:nvPr/>
          </p:nvGrpSpPr>
          <p:grpSpPr>
            <a:xfrm rot="10800000">
              <a:off x="1028052" y="1272844"/>
              <a:ext cx="5585155" cy="5585155"/>
              <a:chOff x="0" y="0"/>
              <a:chExt cx="4736592" cy="4736592"/>
            </a:xfrm>
          </p:grpSpPr>
          <p:sp>
            <p:nvSpPr>
              <p:cNvPr id="22" name="Freeform 21">
                <a:extLst>
                  <a:ext uri="{FF2B5EF4-FFF2-40B4-BE49-F238E27FC236}">
                    <a16:creationId xmlns:a16="http://schemas.microsoft.com/office/drawing/2014/main" id="{AD19F6E2-5212-9945-B1DC-8A21E1B5BB08}"/>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a:p>
            </p:txBody>
          </p:sp>
          <p:sp>
            <p:nvSpPr>
              <p:cNvPr id="23" name="Freeform 22">
                <a:extLst>
                  <a:ext uri="{FF2B5EF4-FFF2-40B4-BE49-F238E27FC236}">
                    <a16:creationId xmlns:a16="http://schemas.microsoft.com/office/drawing/2014/main" id="{038E335C-5ADD-064E-8ED7-0084667E5BCA}"/>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24" name="Freeform 23">
                <a:extLst>
                  <a:ext uri="{FF2B5EF4-FFF2-40B4-BE49-F238E27FC236}">
                    <a16:creationId xmlns:a16="http://schemas.microsoft.com/office/drawing/2014/main" id="{E55CBD35-098F-FD41-A0B5-32F85DD5A567}"/>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grpSp>
      <p:sp>
        <p:nvSpPr>
          <p:cNvPr id="25" name="Rectangle 24">
            <a:extLst>
              <a:ext uri="{FF2B5EF4-FFF2-40B4-BE49-F238E27FC236}">
                <a16:creationId xmlns:a16="http://schemas.microsoft.com/office/drawing/2014/main" id="{3CAC3EFD-32EC-4C46-A606-1EC29921B464}"/>
              </a:ext>
            </a:extLst>
          </p:cNvPr>
          <p:cNvSpPr/>
          <p:nvPr/>
        </p:nvSpPr>
        <p:spPr bwMode="auto">
          <a:xfrm>
            <a:off x="0" y="0"/>
            <a:ext cx="779069" cy="6858000"/>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0"/>
            <a:ext cx="3758804" cy="4814888"/>
          </a:xfrm>
        </p:spPr>
        <p:txBody>
          <a:bodyPr tIns="91440" rIns="0" bIns="0" anchor="t" anchorCtr="0"/>
          <a:lstStyle>
            <a:lvl1pPr>
              <a:lnSpc>
                <a:spcPct val="92000"/>
              </a:lnSpc>
              <a:defRPr sz="225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12272" y="6556376"/>
            <a:ext cx="334736"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581151"/>
            <a:ext cx="3758803"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5">
            <a:extLst>
              <a:ext uri="{FF2B5EF4-FFF2-40B4-BE49-F238E27FC236}">
                <a16:creationId xmlns:a16="http://schemas.microsoft.com/office/drawing/2014/main" id="{964C506A-93C2-C149-ABC8-600FA2C5E721}"/>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187129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orytelling_sand_vr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38975-8E64-BB44-A97A-21B083CBFBA6}"/>
              </a:ext>
            </a:extLst>
          </p:cNvPr>
          <p:cNvGrpSpPr/>
          <p:nvPr/>
        </p:nvGrpSpPr>
        <p:grpSpPr>
          <a:xfrm>
            <a:off x="771040" y="-3"/>
            <a:ext cx="4188866" cy="6858003"/>
            <a:chOff x="1028052" y="-3"/>
            <a:chExt cx="5585155" cy="6858003"/>
          </a:xfrm>
        </p:grpSpPr>
        <p:sp>
          <p:nvSpPr>
            <p:cNvPr id="12" name="Rectangle 11">
              <a:extLst>
                <a:ext uri="{FF2B5EF4-FFF2-40B4-BE49-F238E27FC236}">
                  <a16:creationId xmlns:a16="http://schemas.microsoft.com/office/drawing/2014/main" id="{3F1A48A2-E854-A744-8EB2-A3CCF6324CCA}"/>
                </a:ext>
              </a:extLst>
            </p:cNvPr>
            <p:cNvSpPr/>
            <p:nvPr/>
          </p:nvSpPr>
          <p:spPr bwMode="auto">
            <a:xfrm>
              <a:off x="1031709" y="-3"/>
              <a:ext cx="5581498" cy="6858003"/>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90E51DDA-3BA2-8E47-BEAD-4E90F5168B48}"/>
                </a:ext>
              </a:extLst>
            </p:cNvPr>
            <p:cNvGrpSpPr/>
            <p:nvPr/>
          </p:nvGrpSpPr>
          <p:grpSpPr>
            <a:xfrm rot="10800000">
              <a:off x="1028052" y="1272844"/>
              <a:ext cx="5585155" cy="5585155"/>
              <a:chOff x="0" y="0"/>
              <a:chExt cx="4736592" cy="4736592"/>
            </a:xfrm>
          </p:grpSpPr>
          <p:sp>
            <p:nvSpPr>
              <p:cNvPr id="14" name="Freeform 13">
                <a:extLst>
                  <a:ext uri="{FF2B5EF4-FFF2-40B4-BE49-F238E27FC236}">
                    <a16:creationId xmlns:a16="http://schemas.microsoft.com/office/drawing/2014/main" id="{DE2D4DBD-150C-9B4E-B929-F93AFDB3C10E}"/>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5" name="Freeform 14">
                <a:extLst>
                  <a:ext uri="{FF2B5EF4-FFF2-40B4-BE49-F238E27FC236}">
                    <a16:creationId xmlns:a16="http://schemas.microsoft.com/office/drawing/2014/main" id="{9C115F02-83CF-9747-A99B-0DA684B8F940}"/>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6" name="Freeform 15">
                <a:extLst>
                  <a:ext uri="{FF2B5EF4-FFF2-40B4-BE49-F238E27FC236}">
                    <a16:creationId xmlns:a16="http://schemas.microsoft.com/office/drawing/2014/main" id="{E1057D23-8A41-6B47-953D-175CA56653D9}"/>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grpSp>
      <p:sp>
        <p:nvSpPr>
          <p:cNvPr id="10" name="Rectangle 9">
            <a:extLst>
              <a:ext uri="{FF2B5EF4-FFF2-40B4-BE49-F238E27FC236}">
                <a16:creationId xmlns:a16="http://schemas.microsoft.com/office/drawing/2014/main" id="{3B559D56-2C28-D04F-BFE7-1FC761E2CD72}"/>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109663" y="1581150"/>
            <a:ext cx="3758804" cy="4814888"/>
          </a:xfrm>
        </p:spPr>
        <p:txBody>
          <a:bodyPr tIns="91440" rIns="0" bIns="0" anchor="t" anchorCtr="0"/>
          <a:lstStyle>
            <a:lvl1pPr>
              <a:lnSpc>
                <a:spcPct val="92000"/>
              </a:lnSpc>
              <a:defRPr sz="2250" b="0">
                <a:solidFill>
                  <a:srgbClr val="0047C7"/>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581151"/>
            <a:ext cx="3758803"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94D946B8-1B28-B845-8CE5-0699B359B36F}"/>
              </a:ext>
            </a:extLst>
          </p:cNvPr>
          <p:cNvSpPr>
            <a:spLocks noGrp="1"/>
          </p:cNvSpPr>
          <p:nvPr>
            <p:ph type="sldNum" sz="quarter" idx="27"/>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8" name="Picture 4">
            <a:extLst>
              <a:ext uri="{FF2B5EF4-FFF2-40B4-BE49-F238E27FC236}">
                <a16:creationId xmlns:a16="http://schemas.microsoft.com/office/drawing/2014/main" id="{BEBA8198-E4E6-6A42-9CB4-FE7F31E81B89}"/>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Tree>
    <p:extLst>
      <p:ext uri="{BB962C8B-B14F-4D97-AF65-F5344CB8AC3E}">
        <p14:creationId xmlns:p14="http://schemas.microsoft.com/office/powerpoint/2010/main" val="335691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orytelling_pic_v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5052299" y="6396039"/>
            <a:ext cx="3745230" cy="309488"/>
          </a:xfrm>
        </p:spPr>
        <p:txBody>
          <a:bodyPr lIns="548640"/>
          <a:lstStyle/>
          <a:p>
            <a:r>
              <a:rPr lang="en-US"/>
              <a:t>Staff Development: First-Dose TPN |  © Tufts Medicine 09.2025|  Private and confidential. Not for redistribution.</a:t>
            </a:r>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5051823" y="1842869"/>
            <a:ext cx="3758803" cy="4553169"/>
          </a:xfrm>
        </p:spPr>
        <p:txBody>
          <a:bodyPr lIns="548640" tIns="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94787A4-6679-5F49-93C1-CEBDAFA248A1}"/>
              </a:ext>
            </a:extLst>
          </p:cNvPr>
          <p:cNvSpPr>
            <a:spLocks noGrp="1"/>
          </p:cNvSpPr>
          <p:nvPr>
            <p:ph type="title"/>
          </p:nvPr>
        </p:nvSpPr>
        <p:spPr>
          <a:xfrm>
            <a:off x="5049915" y="454026"/>
            <a:ext cx="3745231" cy="1388843"/>
          </a:xfrm>
        </p:spPr>
        <p:txBody>
          <a:bodyPr lIns="548640" rIns="0" bIns="36576"/>
          <a:lstStyle>
            <a:lvl1pPr>
              <a:defRPr sz="2250"/>
            </a:lvl1pPr>
          </a:lstStyle>
          <a:p>
            <a:r>
              <a:rPr lang="en-US"/>
              <a:t>Click to edit Master title style</a:t>
            </a:r>
          </a:p>
        </p:txBody>
      </p:sp>
      <p:sp>
        <p:nvSpPr>
          <p:cNvPr id="8" name="Picture Placeholder 4">
            <a:extLst>
              <a:ext uri="{FF2B5EF4-FFF2-40B4-BE49-F238E27FC236}">
                <a16:creationId xmlns:a16="http://schemas.microsoft.com/office/drawing/2014/main" id="{48F04211-04F3-7649-8DD8-4F330DFE82DA}"/>
              </a:ext>
            </a:extLst>
          </p:cNvPr>
          <p:cNvSpPr>
            <a:spLocks noGrp="1"/>
          </p:cNvSpPr>
          <p:nvPr>
            <p:ph type="pic" sz="quarter" idx="23"/>
          </p:nvPr>
        </p:nvSpPr>
        <p:spPr>
          <a:xfrm>
            <a:off x="769144" y="-1"/>
            <a:ext cx="4185047" cy="6858001"/>
          </a:xfrm>
          <a:solidFill>
            <a:schemeClr val="bg1">
              <a:lumMod val="75000"/>
            </a:schemeClr>
          </a:solidFill>
        </p:spPr>
        <p:txBody>
          <a:bodyPr tIns="2743200"/>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71021AAD-AE8F-144C-8D98-E2A42C9CC32D}"/>
              </a:ext>
            </a:extLst>
          </p:cNvPr>
          <p:cNvSpPr>
            <a:spLocks noGrp="1"/>
          </p:cNvSpPr>
          <p:nvPr>
            <p:ph type="sldNum" sz="quarter" idx="27"/>
          </p:nvPr>
        </p:nvSpPr>
        <p:spPr/>
        <p:txBody>
          <a:bodyPr/>
          <a:lstStyle/>
          <a:p>
            <a:fld id="{C1FF6DA9-008F-8B48-92A6-B652298478BF}" type="slidenum">
              <a:rPr lang="en-US" smtClean="0"/>
              <a:t>‹#›</a:t>
            </a:fld>
            <a:endParaRPr lang="en-US"/>
          </a:p>
        </p:txBody>
      </p:sp>
      <p:sp>
        <p:nvSpPr>
          <p:cNvPr id="9" name="Picture 5">
            <a:extLst>
              <a:ext uri="{FF2B5EF4-FFF2-40B4-BE49-F238E27FC236}">
                <a16:creationId xmlns:a16="http://schemas.microsoft.com/office/drawing/2014/main" id="{435CCC5B-A71F-D94E-A981-6143A0C9CB8C}"/>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64705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_Callout_blue">
    <p:bg>
      <p:bgPr>
        <a:solidFill>
          <a:srgbClr val="0030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287B18-9B4E-214A-A1E3-5E0104CC02B7}"/>
              </a:ext>
            </a:extLst>
          </p:cNvPr>
          <p:cNvSpPr/>
          <p:nvPr/>
        </p:nvSpPr>
        <p:spPr bwMode="auto">
          <a:xfrm>
            <a:off x="0" y="3"/>
            <a:ext cx="779069" cy="6858000"/>
          </a:xfrm>
          <a:prstGeom prst="rect">
            <a:avLst/>
          </a:prstGeom>
          <a:solidFill>
            <a:srgbClr val="0047C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44B64CF-5CB6-1044-9F0F-EC3639F49047}"/>
              </a:ext>
            </a:extLst>
          </p:cNvPr>
          <p:cNvGrpSpPr/>
          <p:nvPr/>
        </p:nvGrpSpPr>
        <p:grpSpPr>
          <a:xfrm rot="5400000">
            <a:off x="4543959" y="657151"/>
            <a:ext cx="5257190" cy="3942893"/>
            <a:chOff x="0" y="0"/>
            <a:chExt cx="4736592" cy="4736592"/>
          </a:xfrm>
        </p:grpSpPr>
        <p:sp>
          <p:nvSpPr>
            <p:cNvPr id="11" name="Freeform 10">
              <a:extLst>
                <a:ext uri="{FF2B5EF4-FFF2-40B4-BE49-F238E27FC236}">
                  <a16:creationId xmlns:a16="http://schemas.microsoft.com/office/drawing/2014/main" id="{C9AA7BA7-FE3C-BE43-8752-DBC92E9369D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2" name="Freeform 11">
              <a:extLst>
                <a:ext uri="{FF2B5EF4-FFF2-40B4-BE49-F238E27FC236}">
                  <a16:creationId xmlns:a16="http://schemas.microsoft.com/office/drawing/2014/main" id="{AF8D3C44-F537-3B4A-80B9-88705F2682F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2950916A-63F8-3D4F-B373-6B4D0934153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109663" y="1254125"/>
            <a:ext cx="5242322" cy="5088774"/>
          </a:xfrm>
        </p:spPr>
        <p:txBody>
          <a:bodyPr tIns="0" bIns="1280160" anchor="ctr" anchorCtr="0"/>
          <a:lstStyle>
            <a:lvl1pPr>
              <a:spcAft>
                <a:spcPts val="900"/>
              </a:spcAft>
              <a:buFontTx/>
              <a:buNone/>
              <a:defRPr sz="2550" b="0" i="0" cap="none" baseline="0">
                <a:solidFill>
                  <a:schemeClr val="bg1"/>
                </a:solidFill>
                <a:latin typeface="+mn-lt"/>
                <a:ea typeface="Roboto" panose="02000000000000000000" pitchFamily="2" charset="0"/>
                <a:cs typeface="Verdana" panose="020B0604030504040204" pitchFamily="34" charset="0"/>
              </a:defRPr>
            </a:lvl1pPr>
            <a:lvl2pPr marL="0" indent="0">
              <a:spcAft>
                <a:spcPts val="900"/>
              </a:spcAft>
              <a:buClr>
                <a:schemeClr val="bg2"/>
              </a:buClr>
              <a:buFontTx/>
              <a:buNone/>
              <a:defRPr sz="2550" b="0" i="1" cap="none" baseline="0">
                <a:solidFill>
                  <a:schemeClr val="bg1"/>
                </a:solidFill>
                <a:latin typeface="+mn-lt"/>
                <a:ea typeface="Roboto" panose="02000000000000000000" pitchFamily="2" charset="0"/>
                <a:cs typeface="Verdana" panose="020B0604030504040204" pitchFamily="34" charset="0"/>
              </a:defRPr>
            </a:lvl2pPr>
            <a:lvl3pPr marL="214313" indent="-214313">
              <a:spcAft>
                <a:spcPts val="0"/>
              </a:spcAft>
              <a:buClr>
                <a:schemeClr val="bg1"/>
              </a:buClr>
              <a:buFont typeface="System Font Regular"/>
              <a:buChar char="–"/>
              <a:defRPr sz="135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35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7" name="Picture 5">
            <a:extLst>
              <a:ext uri="{FF2B5EF4-FFF2-40B4-BE49-F238E27FC236}">
                <a16:creationId xmlns:a16="http://schemas.microsoft.com/office/drawing/2014/main" id="{0D821204-7E41-C340-BE7D-8D2F3C8FB608}"/>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49220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Callout_sand">
    <p:bg>
      <p:bgPr>
        <a:solidFill>
          <a:srgbClr val="CFE3F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73799A-7C3E-D144-AE42-229EDDCBCDF6}"/>
              </a:ext>
            </a:extLst>
          </p:cNvPr>
          <p:cNvSpPr/>
          <p:nvPr/>
        </p:nvSpPr>
        <p:spPr bwMode="auto">
          <a:xfrm>
            <a:off x="0" y="0"/>
            <a:ext cx="779069" cy="6858000"/>
          </a:xfrm>
          <a:prstGeom prst="rect">
            <a:avLst/>
          </a:prstGeom>
          <a:solidFill>
            <a:srgbClr val="EDF5FC"/>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bg1"/>
              </a:solidFill>
              <a:latin typeface="+mn-lt"/>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220C80-81B8-1C4C-894D-09B6F05EB5BB}"/>
              </a:ext>
            </a:extLst>
          </p:cNvPr>
          <p:cNvSpPr>
            <a:spLocks noGrp="1"/>
          </p:cNvSpPr>
          <p:nvPr>
            <p:ph type="ftr" sz="quarter" idx="20"/>
          </p:nvPr>
        </p:nvSpPr>
        <p:spPr/>
        <p:txBody>
          <a:bodyPr/>
          <a:lstStyle/>
          <a:p>
            <a:r>
              <a:rPr lang="en-US"/>
              <a:t>Staff Development: First-Dose TPN |  © Tufts Medicine 09.2025|  Private and confidential. Not for redistribution.</a:t>
            </a:r>
          </a:p>
        </p:txBody>
      </p:sp>
      <p:sp>
        <p:nvSpPr>
          <p:cNvPr id="8" name="Slide Number Placeholder 7">
            <a:extLst>
              <a:ext uri="{FF2B5EF4-FFF2-40B4-BE49-F238E27FC236}">
                <a16:creationId xmlns:a16="http://schemas.microsoft.com/office/drawing/2014/main" id="{957515D7-E02E-6D45-85B7-CCFC3C2A2782}"/>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C1FF6DA9-008F-8B48-92A6-B652298478BF}" type="slidenum">
              <a:rPr lang="en-US" smtClean="0"/>
              <a:t>‹#›</a:t>
            </a:fld>
            <a:endParaRPr lang="en-US"/>
          </a:p>
        </p:txBody>
      </p:sp>
      <p:sp>
        <p:nvSpPr>
          <p:cNvPr id="9" name="Picture 4">
            <a:extLst>
              <a:ext uri="{FF2B5EF4-FFF2-40B4-BE49-F238E27FC236}">
                <a16:creationId xmlns:a16="http://schemas.microsoft.com/office/drawing/2014/main" id="{948EE8C6-2C8F-834A-BA2C-68A8DBC67FE3}"/>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grpSp>
        <p:nvGrpSpPr>
          <p:cNvPr id="11" name="Group 10">
            <a:extLst>
              <a:ext uri="{FF2B5EF4-FFF2-40B4-BE49-F238E27FC236}">
                <a16:creationId xmlns:a16="http://schemas.microsoft.com/office/drawing/2014/main" id="{EC171F58-552B-FC43-A9C5-050C00292208}"/>
              </a:ext>
            </a:extLst>
          </p:cNvPr>
          <p:cNvGrpSpPr/>
          <p:nvPr/>
        </p:nvGrpSpPr>
        <p:grpSpPr>
          <a:xfrm rot="5400000">
            <a:off x="5329124" y="544982"/>
            <a:ext cx="4359859" cy="3269894"/>
            <a:chOff x="0" y="0"/>
            <a:chExt cx="4736592" cy="4736592"/>
          </a:xfrm>
        </p:grpSpPr>
        <p:sp>
          <p:nvSpPr>
            <p:cNvPr id="12" name="Freeform 11">
              <a:extLst>
                <a:ext uri="{FF2B5EF4-FFF2-40B4-BE49-F238E27FC236}">
                  <a16:creationId xmlns:a16="http://schemas.microsoft.com/office/drawing/2014/main" id="{85B9C005-655A-1744-87A2-D53648EDC66F}"/>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ADE4E2B3-6D8E-7E4E-B430-1777A4B0730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8CFFBDD0-BCEF-6C42-8DE2-61706C2D021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109663" y="1254125"/>
            <a:ext cx="5242322" cy="5088774"/>
          </a:xfrm>
        </p:spPr>
        <p:txBody>
          <a:bodyPr tIns="0" bIns="1280160" anchor="ctr" anchorCtr="0"/>
          <a:lstStyle>
            <a:lvl1pPr>
              <a:spcAft>
                <a:spcPts val="900"/>
              </a:spcAft>
              <a:buFontTx/>
              <a:buNone/>
              <a:defRPr sz="2550" b="0" i="0" cap="none" baseline="0">
                <a:solidFill>
                  <a:srgbClr val="0047C7"/>
                </a:solidFill>
                <a:latin typeface="+mn-lt"/>
                <a:ea typeface="Roboto" panose="02000000000000000000" pitchFamily="2" charset="0"/>
                <a:cs typeface="Verdana" panose="020B0604030504040204" pitchFamily="34" charset="0"/>
              </a:defRPr>
            </a:lvl1pPr>
            <a:lvl2pPr marL="0" indent="0">
              <a:spcAft>
                <a:spcPts val="900"/>
              </a:spcAft>
              <a:buClr>
                <a:srgbClr val="0047C7"/>
              </a:buClr>
              <a:buFontTx/>
              <a:buNone/>
              <a:defRPr sz="2550" b="0" i="1" cap="none" baseline="0">
                <a:solidFill>
                  <a:srgbClr val="0047C7"/>
                </a:solidFill>
                <a:latin typeface="+mn-lt"/>
                <a:ea typeface="Roboto" panose="02000000000000000000" pitchFamily="2" charset="0"/>
                <a:cs typeface="Verdana" panose="020B0604030504040204" pitchFamily="34" charset="0"/>
              </a:defRPr>
            </a:lvl2pPr>
            <a:lvl3pPr marL="214313" indent="-214313">
              <a:spcAft>
                <a:spcPts val="0"/>
              </a:spcAft>
              <a:buClr>
                <a:srgbClr val="0047C7"/>
              </a:buClr>
              <a:buFont typeface="System Font Regular"/>
              <a:buChar char="–"/>
              <a:defRPr sz="135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35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Quote or Callout</a:t>
            </a:r>
          </a:p>
        </p:txBody>
      </p:sp>
    </p:spTree>
    <p:extLst>
      <p:ext uri="{BB962C8B-B14F-4D97-AF65-F5344CB8AC3E}">
        <p14:creationId xmlns:p14="http://schemas.microsoft.com/office/powerpoint/2010/main" val="226306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9144000" cy="6858000"/>
          </a:xfrm>
          <a:solidFill>
            <a:schemeClr val="tx1"/>
          </a:solidFill>
        </p:spPr>
        <p:txBody>
          <a:bodyPr tIns="731520" anchor="ctr" anchorCtr="0"/>
          <a:lstStyle>
            <a:lvl1pPr algn="ctr">
              <a:defRPr sz="1500" b="0">
                <a:solidFill>
                  <a:schemeClr val="bg2"/>
                </a:solidFill>
              </a:defRPr>
            </a:lvl1pPr>
          </a:lstStyle>
          <a:p>
            <a:r>
              <a:rPr lang="en-US"/>
              <a:t>Click icon to add media</a:t>
            </a:r>
            <a:endParaRPr lang="en-US" dirty="0"/>
          </a:p>
        </p:txBody>
      </p:sp>
    </p:spTree>
    <p:extLst>
      <p:ext uri="{BB962C8B-B14F-4D97-AF65-F5344CB8AC3E}">
        <p14:creationId xmlns:p14="http://schemas.microsoft.com/office/powerpoint/2010/main" val="1439829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857250" y="857250"/>
            <a:ext cx="6858000" cy="51435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sz="1350"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sz="1350"/>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sz="1350"/>
            </a:p>
          </p:txBody>
        </p:sp>
      </p:grpSp>
      <p:sp>
        <p:nvSpPr>
          <p:cNvPr id="18" name="Picture 5">
            <a:extLst>
              <a:ext uri="{FF2B5EF4-FFF2-40B4-BE49-F238E27FC236}">
                <a16:creationId xmlns:a16="http://schemas.microsoft.com/office/drawing/2014/main" id="{95076584-F237-5743-A5C4-537CA347A0C1}"/>
              </a:ext>
            </a:extLst>
          </p:cNvPr>
          <p:cNvSpPr/>
          <p:nvPr/>
        </p:nvSpPr>
        <p:spPr>
          <a:xfrm>
            <a:off x="342900"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6180534" y="2579483"/>
            <a:ext cx="2614612" cy="1693464"/>
          </a:xfrm>
        </p:spPr>
        <p:txBody>
          <a:bodyPr tIns="0" rIns="0" bIns="0" anchor="ctr" anchorCtr="0"/>
          <a:lstStyle>
            <a:lvl1pPr>
              <a:lnSpc>
                <a:spcPct val="92000"/>
              </a:lnSpc>
              <a:defRPr sz="33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6178150" y="4272948"/>
            <a:ext cx="2616995" cy="1873853"/>
          </a:xfrm>
        </p:spPr>
        <p:txBody>
          <a:bodyPr tIns="0" bIns="91440" anchor="b" anchorCtr="0"/>
          <a:lstStyle>
            <a:lvl1pPr>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9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9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6180534" y="6146800"/>
            <a:ext cx="2616995" cy="249238"/>
          </a:xfrm>
          <a:prstGeom prst="rect">
            <a:avLst/>
          </a:prstGeom>
          <a:noFill/>
        </p:spPr>
        <p:txBody>
          <a:bodyPr wrap="square" lIns="0" tIns="0" rIns="0" bIns="0" rtlCol="0" anchor="b" anchorCtr="0">
            <a:normAutofit/>
          </a:bodyPr>
          <a:lstStyle/>
          <a:p>
            <a:pPr marL="0" indent="-2743200" algn="l">
              <a:spcAft>
                <a:spcPts val="450"/>
              </a:spcAft>
            </a:pPr>
            <a:r>
              <a:rPr lang="en-US" sz="900" b="0" i="0">
                <a:solidFill>
                  <a:schemeClr val="bg1"/>
                </a:solidFill>
                <a:latin typeface="+mn-lt"/>
                <a:ea typeface="Roboto" panose="02000000000000000000" pitchFamily="2" charset="0"/>
                <a:cs typeface="Times New Roman" panose="02020603050405020304" pitchFamily="18" charset="0"/>
              </a:rPr>
              <a:t>tuftsmedicine.org</a:t>
            </a:r>
          </a:p>
        </p:txBody>
      </p:sp>
      <p:pic>
        <p:nvPicPr>
          <p:cNvPr id="34" name="Graphic 33">
            <a:extLst>
              <a:ext uri="{FF2B5EF4-FFF2-40B4-BE49-F238E27FC236}">
                <a16:creationId xmlns:a16="http://schemas.microsoft.com/office/drawing/2014/main" id="{736D22EC-29D3-A747-8687-A2D5F96352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2900" y="685801"/>
            <a:ext cx="1907953" cy="532257"/>
          </a:xfrm>
          <a:prstGeom prst="rect">
            <a:avLst/>
          </a:prstGeom>
        </p:spPr>
      </p:pic>
    </p:spTree>
    <p:extLst>
      <p:ext uri="{BB962C8B-B14F-4D97-AF65-F5344CB8AC3E}">
        <p14:creationId xmlns:p14="http://schemas.microsoft.com/office/powerpoint/2010/main" val="161434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5">
            <a:extLst>
              <a:ext uri="{FF2B5EF4-FFF2-40B4-BE49-F238E27FC236}">
                <a16:creationId xmlns:a16="http://schemas.microsoft.com/office/drawing/2014/main" id="{E2AC9DFC-B123-C64D-B8F7-8506D374D6BF}"/>
              </a:ext>
            </a:extLst>
          </p:cNvPr>
          <p:cNvSpPr/>
          <p:nvPr/>
        </p:nvSpPr>
        <p:spPr>
          <a:xfrm>
            <a:off x="348853" y="5940425"/>
            <a:ext cx="341709"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2088357" y="0"/>
            <a:ext cx="7055644" cy="3888314"/>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2433638" y="4328300"/>
            <a:ext cx="6363891" cy="1272195"/>
          </a:xfrm>
        </p:spPr>
        <p:txBody>
          <a:bodyPr tIns="0" rIns="0" bIns="0" anchor="t" anchorCtr="0"/>
          <a:lstStyle>
            <a:lvl1pPr>
              <a:lnSpc>
                <a:spcPct val="92000"/>
              </a:lnSpc>
              <a:defRPr sz="3300" b="0">
                <a:solidFill>
                  <a:schemeClr val="accent1"/>
                </a:solidFill>
              </a:defRPr>
            </a:lvl1pPr>
          </a:lstStyle>
          <a:p>
            <a:r>
              <a:rPr lang="en-US"/>
              <a:t>Click to edit Master title style</a:t>
            </a:r>
          </a:p>
        </p:txBody>
      </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2433638" y="5600494"/>
            <a:ext cx="6363891" cy="592504"/>
          </a:xfrm>
        </p:spPr>
        <p:txBody>
          <a:bodyPr tIns="91440" bIns="0" anchor="t" anchorCtr="0"/>
          <a:lstStyle>
            <a:lvl1pPr>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tx1"/>
                </a:solidFill>
                <a:latin typeface="+mn-lt"/>
                <a:ea typeface="Roboto" panose="02000000000000000000" pitchFamily="2" charset="0"/>
                <a:cs typeface="Verdana" panose="020B0604030504040204" pitchFamily="34" charset="0"/>
              </a:defRPr>
            </a:lvl9pPr>
          </a:lstStyle>
          <a:p>
            <a:pPr lvl="8"/>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2433636" y="6192999"/>
            <a:ext cx="6363889" cy="329563"/>
          </a:xfrm>
          <a:prstGeom prst="rect">
            <a:avLst/>
          </a:prstGeom>
        </p:spPr>
        <p:txBody>
          <a:bodyPr lIns="0" tIns="91440" rIns="0" bIns="0" anchor="t" anchorCtr="0"/>
          <a:lstStyle>
            <a:lvl1pPr>
              <a:defRPr sz="750">
                <a:solidFill>
                  <a:schemeClr val="tx1"/>
                </a:solidFill>
              </a:defRPr>
            </a:lvl1pPr>
            <a:lvl2pPr>
              <a:defRPr sz="750">
                <a:solidFill>
                  <a:schemeClr val="tx1"/>
                </a:solidFill>
              </a:defRPr>
            </a:lvl2pPr>
            <a:lvl3pPr>
              <a:defRPr sz="750">
                <a:solidFill>
                  <a:schemeClr val="tx1"/>
                </a:solidFill>
              </a:defRPr>
            </a:lvl3pPr>
            <a:lvl4pPr>
              <a:defRPr sz="750">
                <a:solidFill>
                  <a:schemeClr val="tx1"/>
                </a:solidFill>
              </a:defRPr>
            </a:lvl4pPr>
            <a:lvl5pPr>
              <a:defRPr sz="750">
                <a:solidFill>
                  <a:schemeClr val="tx1"/>
                </a:solidFill>
              </a:defRPr>
            </a:lvl5pPr>
            <a:lvl6pPr>
              <a:defRPr sz="750">
                <a:solidFill>
                  <a:schemeClr val="tx1"/>
                </a:solidFill>
              </a:defRPr>
            </a:lvl6pPr>
            <a:lvl7pPr>
              <a:defRPr sz="750">
                <a:solidFill>
                  <a:schemeClr val="tx1"/>
                </a:solidFill>
              </a:defRPr>
            </a:lvl7pPr>
            <a:lvl8pPr>
              <a:defRPr sz="750">
                <a:solidFill>
                  <a:schemeClr val="tx1"/>
                </a:solidFill>
              </a:defRPr>
            </a:lvl8pPr>
            <a:lvl9pPr marL="0">
              <a:defRPr sz="750">
                <a:solidFill>
                  <a:schemeClr val="tx1"/>
                </a:solidFill>
              </a:defRPr>
            </a:lvl9pPr>
          </a:lstStyle>
          <a:p>
            <a:fld id="{E937E609-7F79-466E-B6E5-A033E4D086AB}" type="datetime1">
              <a:rPr lang="en-US" smtClean="0"/>
              <a:t>9/11/2025</a:t>
            </a:fld>
            <a:endParaRPr lang="en-US"/>
          </a:p>
        </p:txBody>
      </p:sp>
      <p:sp>
        <p:nvSpPr>
          <p:cNvPr id="2" name="TextBox 1">
            <a:extLst>
              <a:ext uri="{FF2B5EF4-FFF2-40B4-BE49-F238E27FC236}">
                <a16:creationId xmlns:a16="http://schemas.microsoft.com/office/drawing/2014/main" id="{8E657881-20A0-5847-86EB-5574CA37A30C}"/>
              </a:ext>
            </a:extLst>
          </p:cNvPr>
          <p:cNvSpPr txBox="1"/>
          <p:nvPr/>
        </p:nvSpPr>
        <p:spPr>
          <a:xfrm>
            <a:off x="3544214" y="-285293"/>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2" name="Graphic 31">
            <a:extLst>
              <a:ext uri="{FF2B5EF4-FFF2-40B4-BE49-F238E27FC236}">
                <a16:creationId xmlns:a16="http://schemas.microsoft.com/office/drawing/2014/main" id="{1AB49979-18BE-8B4A-9D6A-24F1A92A784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4429"/>
          <a:stretch/>
        </p:blipFill>
        <p:spPr>
          <a:xfrm>
            <a:off x="348853" y="461964"/>
            <a:ext cx="1441847" cy="532257"/>
          </a:xfrm>
          <a:prstGeom prst="rect">
            <a:avLst/>
          </a:prstGeom>
        </p:spPr>
      </p:pic>
    </p:spTree>
    <p:extLst>
      <p:ext uri="{BB962C8B-B14F-4D97-AF65-F5344CB8AC3E}">
        <p14:creationId xmlns:p14="http://schemas.microsoft.com/office/powerpoint/2010/main" val="295967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C59208-414B-4C1E-BA11-5CA80C1BCF0C}" type="datetime1">
              <a:rPr lang="en-US" smtClean="0"/>
              <a:t>9/11/2025</a:t>
            </a:fld>
            <a:endParaRPr lang="en-US"/>
          </a:p>
        </p:txBody>
      </p:sp>
      <p:sp>
        <p:nvSpPr>
          <p:cNvPr id="5" name="Footer Placeholder 4"/>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533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788EB8-7D59-4221-9A4C-2725A08346F8}" type="datetime1">
              <a:rPr lang="en-US" smtClean="0"/>
              <a:t>9/11/2025</a:t>
            </a:fld>
            <a:endParaRPr lang="en-US"/>
          </a:p>
        </p:txBody>
      </p:sp>
      <p:sp>
        <p:nvSpPr>
          <p:cNvPr id="5" name="Footer Placeholder 4"/>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62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yout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Staff Development: First-Dose TPN |  © Tufts Medicine 09.2025|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90F80118-2B21-BE44-A100-0777F4265343}"/>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Slide layouts</a:t>
            </a:r>
            <a:endParaRPr lang="en-US" sz="900" dirty="0">
              <a:ea typeface="Corbel" charset="0"/>
              <a:cs typeface="Corbel" charset="0"/>
            </a:endParaRPr>
          </a:p>
          <a:p>
            <a:r>
              <a:rPr lang="en-US" sz="900" dirty="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171450" indent="-171450">
              <a:buFont typeface="+mj-lt"/>
              <a:buAutoNum type="arabicPeriod"/>
            </a:pPr>
            <a:r>
              <a:rPr lang="en-US" sz="900" dirty="0">
                <a:ea typeface="Corbel" charset="0"/>
                <a:cs typeface="Corbel" charset="0"/>
              </a:rPr>
              <a:t>Under the Home tab, click the “Layout” button to open the options.</a:t>
            </a:r>
          </a:p>
          <a:p>
            <a:pPr marL="171450" indent="-171450">
              <a:buFont typeface="+mj-lt"/>
              <a:buAutoNum type="arabicPeriod"/>
            </a:pPr>
            <a:r>
              <a:rPr lang="en-US" sz="900" dirty="0">
                <a:ea typeface="Corbel" charset="0"/>
                <a:cs typeface="Corbel" charset="0"/>
              </a:rPr>
              <a:t>Clicking your choice will bring up the </a:t>
            </a:r>
            <a:br>
              <a:rPr lang="en-US" sz="900" dirty="0">
                <a:ea typeface="Corbel" charset="0"/>
                <a:cs typeface="Corbel" charset="0"/>
              </a:rPr>
            </a:br>
            <a:r>
              <a:rPr lang="en-US" sz="900" dirty="0">
                <a:ea typeface="Corbel" charset="0"/>
                <a:cs typeface="Corbel" charset="0"/>
              </a:rPr>
              <a:t>page layout. </a:t>
            </a:r>
          </a:p>
          <a:p>
            <a:pPr marL="171450" indent="-171450">
              <a:buFont typeface="+mj-lt"/>
              <a:buAutoNum type="arabicPeriod"/>
            </a:pPr>
            <a:r>
              <a:rPr lang="en-US" sz="900" dirty="0">
                <a:ea typeface="Corbel" charset="0"/>
                <a:cs typeface="Corbel" charset="0"/>
              </a:rPr>
              <a:t>A variety of covers, dividers, and content slides are available to build your presentation, with variations of each.</a:t>
            </a:r>
          </a:p>
          <a:p>
            <a:pPr marL="171450" indent="-171450">
              <a:buFont typeface="+mj-lt"/>
              <a:buAutoNum type="arabicPeriod"/>
            </a:pPr>
            <a:r>
              <a:rPr lang="en-US" sz="900" dirty="0">
                <a:ea typeface="Corbel" charset="0"/>
                <a:cs typeface="Corbel" charset="0"/>
              </a:rPr>
              <a:t>Delete any slides in the following examples</a:t>
            </a:r>
            <a:br>
              <a:rPr lang="en-US" sz="900" dirty="0">
                <a:ea typeface="Corbel" charset="0"/>
                <a:cs typeface="Corbel" charset="0"/>
              </a:rPr>
            </a:br>
            <a:r>
              <a:rPr lang="en-US" sz="900" dirty="0">
                <a:ea typeface="Corbel" charset="0"/>
                <a:cs typeface="Corbel" charset="0"/>
              </a:rPr>
              <a:t> that you do not need to use. They are only presented so you can see all of the </a:t>
            </a:r>
            <a:br>
              <a:rPr lang="en-US" sz="900" dirty="0">
                <a:ea typeface="Corbel" charset="0"/>
                <a:cs typeface="Corbel" charset="0"/>
              </a:rPr>
            </a:br>
            <a:r>
              <a:rPr lang="en-US" sz="900" dirty="0">
                <a:ea typeface="Corbel" charset="0"/>
                <a:cs typeface="Corbel" charset="0"/>
              </a:rPr>
              <a:t>available layouts.</a:t>
            </a:r>
          </a:p>
        </p:txBody>
      </p:sp>
      <p:pic>
        <p:nvPicPr>
          <p:cNvPr id="10" name="Picture 9">
            <a:extLst>
              <a:ext uri="{FF2B5EF4-FFF2-40B4-BE49-F238E27FC236}">
                <a16:creationId xmlns:a16="http://schemas.microsoft.com/office/drawing/2014/main" id="{5F5C606E-7600-1D40-9617-DE92CC325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 r="-23167" b="-332073"/>
          <a:stretch/>
        </p:blipFill>
        <p:spPr>
          <a:xfrm>
            <a:off x="1119188" y="1576388"/>
            <a:ext cx="5062537" cy="3929062"/>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65CC8236-0AC6-F743-9874-50669FA51B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59697" y="2446317"/>
            <a:ext cx="2422610" cy="3052160"/>
          </a:xfrm>
          <a:prstGeom prst="rect">
            <a:avLst/>
          </a:prstGeom>
          <a:ln>
            <a:noFill/>
          </a:ln>
        </p:spPr>
      </p:pic>
      <p:pic>
        <p:nvPicPr>
          <p:cNvPr id="12" name="Picture 11">
            <a:extLst>
              <a:ext uri="{FF2B5EF4-FFF2-40B4-BE49-F238E27FC236}">
                <a16:creationId xmlns:a16="http://schemas.microsoft.com/office/drawing/2014/main" id="{1988B8C0-5077-B641-9925-EDFB9A4B6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3179" y="2031525"/>
            <a:ext cx="396518" cy="528690"/>
          </a:xfrm>
          <a:prstGeom prst="rect">
            <a:avLst/>
          </a:prstGeom>
        </p:spPr>
      </p:pic>
      <p:sp>
        <p:nvSpPr>
          <p:cNvPr id="13" name="TextBox 12">
            <a:extLst>
              <a:ext uri="{FF2B5EF4-FFF2-40B4-BE49-F238E27FC236}">
                <a16:creationId xmlns:a16="http://schemas.microsoft.com/office/drawing/2014/main" id="{E6DD46E5-62AA-9E40-A927-775456789545}"/>
              </a:ext>
            </a:extLst>
          </p:cNvPr>
          <p:cNvSpPr txBox="1"/>
          <p:nvPr/>
        </p:nvSpPr>
        <p:spPr>
          <a:xfrm>
            <a:off x="1119187" y="457200"/>
            <a:ext cx="5062538" cy="793751"/>
          </a:xfrm>
          <a:prstGeom prst="rect">
            <a:avLst/>
          </a:prstGeom>
          <a:noFill/>
        </p:spPr>
        <p:txBody>
          <a:bodyPr wrap="square" lIns="0" tIns="274320" rIns="0" bIns="0" rtlCol="0">
            <a:noAutofit/>
          </a:bodyPr>
          <a:lstStyle/>
          <a:p>
            <a:pPr marL="0" indent="-2743200" algn="l">
              <a:spcAft>
                <a:spcPts val="450"/>
              </a:spcAft>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Layouts</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E862F39D-5291-DC4F-BBFB-93CF60AA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415519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Style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6185740E-6E5D-8945-8423-BA8DD954ADC2}"/>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Preloaded text styles</a:t>
            </a:r>
            <a:endParaRPr lang="en-US" sz="900" dirty="0">
              <a:ea typeface="Corbel" charset="0"/>
              <a:cs typeface="Corbel" charset="0"/>
            </a:endParaRPr>
          </a:p>
          <a:p>
            <a:r>
              <a:rPr lang="en-US" sz="900" dirty="0">
                <a:ea typeface="Corbel" charset="0"/>
                <a:cs typeface="Corbel" charset="0"/>
              </a:rPr>
              <a:t>All approved fonts, sizes, text colors and bullets are preloaded into the ”list level” arrows. Standard body copy is the default “first level”, and you can switch to other pre-approved styles by clicking through the arrows.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Using the “Bullet” icon is discouraged, as it will default to the built-in PowerPoint indent/bullet </a:t>
            </a:r>
            <a:br>
              <a:rPr lang="en-US" sz="900" dirty="0">
                <a:ea typeface="Corbel" charset="0"/>
                <a:cs typeface="Corbel" charset="0"/>
              </a:rPr>
            </a:br>
            <a:r>
              <a:rPr lang="en-US" sz="900" dirty="0">
                <a:ea typeface="Corbel" charset="0"/>
                <a:cs typeface="Corbel" charset="0"/>
              </a:rPr>
              <a:t>styles and will not make use of the custom indent/bullet styles.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Instead, use the “Decrease/Increase List Level” buttons in the Home tab for all text adjustments to ensure all fonts, colors, sizes remain </a:t>
            </a:r>
            <a:br>
              <a:rPr lang="en-US" sz="900" dirty="0">
                <a:ea typeface="Corbel" charset="0"/>
                <a:cs typeface="Corbel" charset="0"/>
              </a:rPr>
            </a:br>
            <a:r>
              <a:rPr lang="en-US" sz="900" dirty="0">
                <a:ea typeface="Corbel" charset="0"/>
                <a:cs typeface="Corbel" charset="0"/>
              </a:rPr>
              <a:t>on brand. </a:t>
            </a:r>
            <a:br>
              <a:rPr lang="en-US" sz="900" dirty="0">
                <a:ea typeface="Corbel" charset="0"/>
                <a:cs typeface="Corbel" charset="0"/>
              </a:rPr>
            </a:br>
            <a:br>
              <a:rPr lang="en-US" sz="900" dirty="0">
                <a:ea typeface="Corbel" charset="0"/>
                <a:cs typeface="Corbel" charset="0"/>
              </a:rPr>
            </a:br>
            <a:r>
              <a:rPr lang="en-US" sz="900" dirty="0">
                <a:ea typeface="Corbel" charset="0"/>
                <a:cs typeface="Corbel" charset="0"/>
              </a:rPr>
              <a:t>The standard text options are shown to the left, but different text boxes have different preloaded options depending on the specific layout.</a:t>
            </a:r>
          </a:p>
          <a:p>
            <a:endParaRPr lang="en-US" sz="900"/>
          </a:p>
        </p:txBody>
      </p:sp>
      <p:grpSp>
        <p:nvGrpSpPr>
          <p:cNvPr id="10" name="Group 9">
            <a:extLst>
              <a:ext uri="{FF2B5EF4-FFF2-40B4-BE49-F238E27FC236}">
                <a16:creationId xmlns:a16="http://schemas.microsoft.com/office/drawing/2014/main" id="{31B66E29-DC4F-404A-A4F2-8860E6327AEB}"/>
              </a:ext>
            </a:extLst>
          </p:cNvPr>
          <p:cNvGrpSpPr/>
          <p:nvPr/>
        </p:nvGrpSpPr>
        <p:grpSpPr>
          <a:xfrm>
            <a:off x="1119187" y="1576389"/>
            <a:ext cx="5062537" cy="1080037"/>
            <a:chOff x="1149330" y="1584325"/>
            <a:chExt cx="6734194" cy="1077501"/>
          </a:xfrm>
        </p:grpSpPr>
        <p:pic>
          <p:nvPicPr>
            <p:cNvPr id="11" name="Picture 10">
              <a:extLst>
                <a:ext uri="{FF2B5EF4-FFF2-40B4-BE49-F238E27FC236}">
                  <a16:creationId xmlns:a16="http://schemas.microsoft.com/office/drawing/2014/main" id="{5B97637F-F1E7-A649-88D5-8B461606432E}"/>
                </a:ext>
              </a:extLst>
            </p:cNvPr>
            <p:cNvPicPr>
              <a:picLocks noChangeAspect="1"/>
            </p:cNvPicPr>
            <p:nvPr/>
          </p:nvPicPr>
          <p:blipFill rotWithShape="1">
            <a:blip r:embed="rId3">
              <a:extLst>
                <a:ext uri="{28A0092B-C50C-407E-A947-70E740481C1C}">
                  <a14:useLocalDpi xmlns:a14="http://schemas.microsoft.com/office/drawing/2010/main"/>
                </a:ext>
              </a:extLst>
            </a:blip>
            <a:srcRect l="9203"/>
            <a:stretch/>
          </p:blipFill>
          <p:spPr>
            <a:xfrm>
              <a:off x="1149330" y="1584325"/>
              <a:ext cx="6734194" cy="1077501"/>
            </a:xfrm>
            <a:prstGeom prst="rect">
              <a:avLst/>
            </a:prstGeom>
            <a:ln>
              <a:noFill/>
            </a:ln>
          </p:spPr>
        </p:pic>
        <p:sp>
          <p:nvSpPr>
            <p:cNvPr id="12" name="TextBox 11">
              <a:extLst>
                <a:ext uri="{FF2B5EF4-FFF2-40B4-BE49-F238E27FC236}">
                  <a16:creationId xmlns:a16="http://schemas.microsoft.com/office/drawing/2014/main" id="{E4F6AFDA-68CC-C14D-BF0B-BBE6390E033D}"/>
                </a:ext>
              </a:extLst>
            </p:cNvPr>
            <p:cNvSpPr txBox="1"/>
            <p:nvPr/>
          </p:nvSpPr>
          <p:spPr>
            <a:xfrm>
              <a:off x="5786518" y="1855811"/>
              <a:ext cx="557460" cy="552697"/>
            </a:xfrm>
            <a:prstGeom prst="rect">
              <a:avLst/>
            </a:prstGeom>
            <a:noFill/>
          </p:spPr>
          <p:txBody>
            <a:bodyPr wrap="square" rtlCol="0">
              <a:spAutoFit/>
            </a:bodyPr>
            <a:lstStyle/>
            <a:p>
              <a:r>
                <a:rPr lang="en-US" sz="3000" dirty="0">
                  <a:solidFill>
                    <a:srgbClr val="C00000"/>
                  </a:solidFill>
                </a:rPr>
                <a:t>X</a:t>
              </a:r>
            </a:p>
          </p:txBody>
        </p:sp>
        <p:sp>
          <p:nvSpPr>
            <p:cNvPr id="14" name="Oval 13">
              <a:extLst>
                <a:ext uri="{FF2B5EF4-FFF2-40B4-BE49-F238E27FC236}">
                  <a16:creationId xmlns:a16="http://schemas.microsoft.com/office/drawing/2014/main" id="{B8E7A103-7DC5-EC4B-9415-1EB8C6EFBCDE}"/>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grpSp>
      <p:sp>
        <p:nvSpPr>
          <p:cNvPr id="15" name="TextBox 14">
            <a:extLst>
              <a:ext uri="{FF2B5EF4-FFF2-40B4-BE49-F238E27FC236}">
                <a16:creationId xmlns:a16="http://schemas.microsoft.com/office/drawing/2014/main" id="{07B2E404-454A-F44E-A26A-77501CC24913}"/>
              </a:ext>
            </a:extLst>
          </p:cNvPr>
          <p:cNvSpPr txBox="1"/>
          <p:nvPr/>
        </p:nvSpPr>
        <p:spPr>
          <a:xfrm>
            <a:off x="1119187" y="2968627"/>
            <a:ext cx="5060155" cy="2795023"/>
          </a:xfrm>
          <a:prstGeom prst="rect">
            <a:avLst/>
          </a:prstGeom>
          <a:noFill/>
        </p:spPr>
        <p:txBody>
          <a:bodyPr wrap="square" lIns="0" tIns="68580" rIns="0" bIns="0" rtlCol="0">
            <a:normAutofit/>
          </a:bodyPr>
          <a:lstStyle/>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1 – 18pt Arial (body copy)</a:t>
            </a:r>
          </a:p>
          <a:p>
            <a:pPr marL="0" marR="0" lvl="1" indent="0" algn="l" defTabSz="685800" rtl="0" eaLnBrk="1" fontAlgn="auto" latinLnBrk="0" hangingPunct="1">
              <a:lnSpc>
                <a:spcPct val="100000"/>
              </a:lnSpc>
              <a:spcBef>
                <a:spcPts val="0"/>
              </a:spcBef>
              <a:spcAft>
                <a:spcPts val="450"/>
              </a:spcAft>
              <a:buClr>
                <a:srgbClr val="00348E"/>
              </a:buClr>
              <a:buSzTx/>
              <a:buFontTx/>
              <a:buNone/>
              <a:tabLst>
                <a:tab pos="210741" algn="l"/>
              </a:tabLst>
              <a:defRPr/>
            </a:pPr>
            <a:r>
              <a:rPr kumimoji="0" lang="en-US" sz="1350" b="1" i="0" u="none" strike="noStrike" kern="1200" cap="none" spc="0" normalizeH="0" baseline="0" noProof="0">
                <a:ln>
                  <a:noFill/>
                </a:ln>
                <a:solidFill>
                  <a:schemeClr val="tx2"/>
                </a:solidFill>
                <a:effectLst/>
                <a:uLnTx/>
                <a:uFillTx/>
                <a:latin typeface="+mn-lt"/>
                <a:ea typeface="Roboto" panose="02000000000000000000" pitchFamily="2" charset="0"/>
                <a:cs typeface="Times New Roman" panose="02020603050405020304" pitchFamily="18" charset="0"/>
              </a:rPr>
              <a:t>Text level 2 – 18pt Arial Bold (Subhead)</a:t>
            </a:r>
          </a:p>
          <a:p>
            <a:pPr marL="212598" marR="0" lvl="2" indent="-212598" algn="l" defTabSz="219456"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207169" algn="l"/>
                <a:tab pos="438150" algn="l"/>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3 – 18pt Arial Bullet 1)</a:t>
            </a:r>
          </a:p>
          <a:p>
            <a:pPr marL="426244" marR="0" lvl="3" indent="-214313" algn="l" defTabSz="219456" rtl="0" eaLnBrk="1" fontAlgn="auto" latinLnBrk="0" hangingPunct="1">
              <a:lnSpc>
                <a:spcPct val="100000"/>
              </a:lnSpc>
              <a:spcBef>
                <a:spcPts val="0"/>
              </a:spcBef>
              <a:spcAft>
                <a:spcPts val="45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4 – 16pt Arial (Bullet 2)</a:t>
            </a:r>
          </a:p>
          <a:p>
            <a:pPr marL="637794" marR="0" lvl="4" indent="-212598" algn="l" defTabSz="219456" rtl="0" eaLnBrk="1" fontAlgn="auto" latinLnBrk="0" hangingPunct="1">
              <a:lnSpc>
                <a:spcPct val="100000"/>
              </a:lnSpc>
              <a:spcBef>
                <a:spcPts val="0"/>
              </a:spcBef>
              <a:spcAft>
                <a:spcPts val="450"/>
              </a:spcAft>
              <a:buClr>
                <a:srgbClr val="000000"/>
              </a:buClr>
              <a:buSzPct val="100000"/>
              <a:buFont typeface="Arial" panose="020B0604020202020204" pitchFamily="34" charset="0"/>
              <a:buChar char="•"/>
              <a:tabLst>
                <a:tab pos="219456" algn="l"/>
                <a:tab pos="438912" algn="l"/>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5 – 16pt Arial (Bullet 3)</a:t>
            </a:r>
          </a:p>
          <a:p>
            <a:pPr marL="212598" marR="0" lvl="5" indent="-212598" algn="l" defTabSz="685800" rtl="0" eaLnBrk="1" fontAlgn="auto" latinLnBrk="0" hangingPunct="1">
              <a:lnSpc>
                <a:spcPct val="100000"/>
              </a:lnSpc>
              <a:spcBef>
                <a:spcPts val="0"/>
              </a:spcBef>
              <a:spcAft>
                <a:spcPts val="450"/>
              </a:spcAft>
              <a:buClr>
                <a:srgbClr val="000000"/>
              </a:buClr>
              <a:buSzPct val="100000"/>
              <a:buFont typeface="+mj-lt"/>
              <a:buAutoNum type="arabicPeriod"/>
              <a:tabLst/>
              <a:defRPr/>
            </a:pPr>
            <a:r>
              <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6 – 18pt Arial (Number 1)</a:t>
            </a:r>
          </a:p>
          <a:p>
            <a:pPr marL="425196" marR="0" lvl="6" indent="-212598" algn="l" defTabSz="685800" rtl="0" eaLnBrk="1" fontAlgn="auto" latinLnBrk="0" hangingPunct="1">
              <a:lnSpc>
                <a:spcPct val="100000"/>
              </a:lnSpc>
              <a:spcBef>
                <a:spcPts val="0"/>
              </a:spcBef>
              <a:spcAft>
                <a:spcPts val="450"/>
              </a:spcAft>
              <a:buClr>
                <a:srgbClr val="000000"/>
              </a:buClr>
              <a:buSzPct val="100000"/>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7 – 16pt Arial (Number 2)</a:t>
            </a:r>
          </a:p>
          <a:p>
            <a:pPr marL="212598" marR="0" lvl="2" indent="-212598" algn="l" defTabSz="219456" rtl="0" eaLnBrk="1" fontAlgn="auto" latinLnBrk="0" hangingPunct="1">
              <a:lnSpc>
                <a:spcPct val="100000"/>
              </a:lnSpc>
              <a:spcBef>
                <a:spcPts val="0"/>
              </a:spcBef>
              <a:spcAft>
                <a:spcPts val="450"/>
              </a:spcAft>
              <a:buClr>
                <a:srgbClr val="000000"/>
              </a:buClr>
              <a:buSzTx/>
              <a:buFont typeface="Arial" panose="020B0604020202020204" pitchFamily="34" charset="0"/>
              <a:buChar char="•"/>
              <a:tabLst>
                <a:tab pos="207169" algn="l"/>
                <a:tab pos="438150" algn="l"/>
              </a:tabLst>
              <a:defRPr/>
            </a:pPr>
            <a:endParaRPr kumimoji="0" lang="en-US" sz="135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endParaRPr>
          </a:p>
          <a:p>
            <a:pPr marL="0" indent="-2743200" algn="l">
              <a:spcAft>
                <a:spcPts val="450"/>
              </a:spcAft>
            </a:pPr>
            <a:endParaRPr lang="en-US" sz="1350" b="0" i="0">
              <a:solidFill>
                <a:schemeClr val="tx1"/>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843289F-F8DD-BF49-BBFA-52C039B26631}"/>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Preloaded text styles</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8" name="Picture 17" descr="Logo, icon&#10;&#10;Description automatically generated">
            <a:extLst>
              <a:ext uri="{FF2B5EF4-FFF2-40B4-BE49-F238E27FC236}">
                <a16:creationId xmlns:a16="http://schemas.microsoft.com/office/drawing/2014/main" id="{0AFD6DBF-4CF5-9C40-B976-FB88B63B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81838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id System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6353175" y="1576388"/>
            <a:ext cx="2444354"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b="1" dirty="0">
                <a:ea typeface="Corbel" charset="0"/>
                <a:cs typeface="Corbel" charset="0"/>
              </a:rPr>
              <a:t>Grid system</a:t>
            </a:r>
            <a:endParaRPr lang="en-US" sz="900" dirty="0">
              <a:ea typeface="Corbel" charset="0"/>
              <a:cs typeface="Corbel" charset="0"/>
            </a:endParaRPr>
          </a:p>
          <a:p>
            <a:r>
              <a:rPr lang="en-US" sz="900" dirty="0">
                <a:ea typeface="Corbel" charset="0"/>
                <a:cs typeface="Corbel" charset="0"/>
              </a:rPr>
              <a:t>A three column grid system is established for your use. When adding your own text boxes or imagery be sure to build to the grid and align your elements accordingly. You can view guides in a PPT document by following the steps below:</a:t>
            </a:r>
          </a:p>
          <a:p>
            <a:pPr marL="171450" indent="-171450">
              <a:buFont typeface="+mj-lt"/>
              <a:buAutoNum type="arabicPeriod"/>
            </a:pPr>
            <a:r>
              <a:rPr lang="en-US" sz="900" dirty="0">
                <a:ea typeface="Corbel" charset="0"/>
                <a:cs typeface="Corbel" charset="0"/>
              </a:rPr>
              <a:t>At the top of the screen, go to the PowerPoint “View” tab.</a:t>
            </a:r>
          </a:p>
          <a:p>
            <a:pPr marL="171450" indent="-171450">
              <a:buFont typeface="+mj-lt"/>
              <a:buAutoNum type="arabicPeriod"/>
            </a:pPr>
            <a:r>
              <a:rPr lang="en-US" sz="900" dirty="0">
                <a:ea typeface="Corbel" charset="0"/>
                <a:cs typeface="Corbel" charset="0"/>
              </a:rPr>
              <a:t>Check the box for “Guides” to turn guides on </a:t>
            </a:r>
            <a:br>
              <a:rPr lang="en-US" sz="900" dirty="0">
                <a:ea typeface="Corbel" charset="0"/>
                <a:cs typeface="Corbel" charset="0"/>
              </a:rPr>
            </a:br>
            <a:r>
              <a:rPr lang="en-US" sz="900" dirty="0">
                <a:ea typeface="Corbel" charset="0"/>
                <a:cs typeface="Corbel" charset="0"/>
              </a:rPr>
              <a:t>and off.</a:t>
            </a:r>
          </a:p>
          <a:p>
            <a:pPr marL="171450" indent="-171450">
              <a:buFont typeface="+mj-lt"/>
              <a:buAutoNum type="arabicPeriod"/>
            </a:pPr>
            <a:r>
              <a:rPr lang="en-US" sz="900" dirty="0">
                <a:ea typeface="Corbel" charset="0"/>
                <a:cs typeface="Corbel" charset="0"/>
              </a:rPr>
              <a:t>Delete this Instructions page when content </a:t>
            </a:r>
            <a:br>
              <a:rPr lang="en-US" sz="900" dirty="0">
                <a:ea typeface="Corbel" charset="0"/>
                <a:cs typeface="Corbel" charset="0"/>
              </a:rPr>
            </a:br>
            <a:r>
              <a:rPr lang="en-US" sz="900" dirty="0">
                <a:ea typeface="Corbel" charset="0"/>
                <a:cs typeface="Corbel" charset="0"/>
              </a:rPr>
              <a:t>layout is complete.</a:t>
            </a:r>
          </a:p>
          <a:p>
            <a:endParaRPr lang="en-US" sz="900" dirty="0"/>
          </a:p>
        </p:txBody>
      </p:sp>
      <p:pic>
        <p:nvPicPr>
          <p:cNvPr id="17" name="Picture 16">
            <a:extLst>
              <a:ext uri="{FF2B5EF4-FFF2-40B4-BE49-F238E27FC236}">
                <a16:creationId xmlns:a16="http://schemas.microsoft.com/office/drawing/2014/main" id="{866E0620-B7E6-8F4F-9A65-14DB3D0F9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389" y="1576388"/>
            <a:ext cx="5058135" cy="3792780"/>
          </a:xfrm>
          <a:prstGeom prst="rect">
            <a:avLst/>
          </a:prstGeom>
          <a:solidFill>
            <a:schemeClr val="bg2"/>
          </a:solidFill>
          <a:ln>
            <a:solidFill>
              <a:schemeClr val="tx2"/>
            </a:solidFill>
          </a:ln>
        </p:spPr>
      </p:pic>
      <p:sp>
        <p:nvSpPr>
          <p:cNvPr id="9" name="TextBox 8">
            <a:extLst>
              <a:ext uri="{FF2B5EF4-FFF2-40B4-BE49-F238E27FC236}">
                <a16:creationId xmlns:a16="http://schemas.microsoft.com/office/drawing/2014/main" id="{162F72A6-D562-9D4A-8E61-E64C46D71596}"/>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Grid System</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54904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insertion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4845472" y="4555958"/>
            <a:ext cx="3179344"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0" indent="0">
              <a:spcBef>
                <a:spcPts val="675"/>
              </a:spcBef>
              <a:buFont typeface="+mj-lt"/>
              <a:buNone/>
            </a:pPr>
            <a:r>
              <a:rPr lang="en-US" sz="900" b="1" dirty="0">
                <a:ea typeface="Corbel" charset="0"/>
                <a:cs typeface="Corbel" charset="0"/>
              </a:rPr>
              <a:t>How to use the Crop Tool</a:t>
            </a:r>
          </a:p>
          <a:p>
            <a:pPr marL="0" indent="0">
              <a:buFont typeface="+mj-lt"/>
              <a:buNone/>
            </a:pPr>
            <a:r>
              <a:rPr lang="en-US" sz="900" dirty="0">
                <a:ea typeface="Corbel" charset="0"/>
                <a:cs typeface="Corbel" charset="0"/>
              </a:rPr>
              <a:t>After inserting the image, use the crop tool to fit the image to the allowed image area if default placement needs adjustment. </a:t>
            </a:r>
          </a:p>
          <a:p>
            <a:pPr marL="171450" indent="-171450">
              <a:buFont typeface="+mj-lt"/>
              <a:buAutoNum type="arabicPeriod"/>
            </a:pPr>
            <a:r>
              <a:rPr lang="en-US" sz="900" dirty="0">
                <a:ea typeface="Corbel" charset="0"/>
                <a:cs typeface="Corbel" charset="0"/>
              </a:rPr>
              <a:t>In the “Picture Format” tab at the top, select the crop tool.</a:t>
            </a:r>
          </a:p>
          <a:p>
            <a:pPr marL="171450" indent="-171450">
              <a:buFont typeface="+mj-lt"/>
              <a:buAutoNum type="arabicPeriod"/>
            </a:pPr>
            <a:r>
              <a:rPr lang="en-US" sz="900" dirty="0">
                <a:ea typeface="Corbel" charset="0"/>
                <a:cs typeface="Corbel" charset="0"/>
              </a:rPr>
              <a:t>If necessary, zoom out to see the edges of your photo. Hold “shift” and drag the corner of your image to desired fit.</a:t>
            </a:r>
          </a:p>
          <a:p>
            <a:pPr marL="171450" indent="-171450">
              <a:buFont typeface="+mj-lt"/>
              <a:buAutoNum type="arabicPeriod"/>
            </a:pPr>
            <a:r>
              <a:rPr lang="en-US" sz="900" dirty="0">
                <a:ea typeface="Corbel" charset="0"/>
                <a:cs typeface="Corbel" charset="0"/>
              </a:rPr>
              <a:t>Image position can be adjusted by selecting the visible portion of the image and moving left or right.</a:t>
            </a:r>
          </a:p>
          <a:p>
            <a:pPr marL="0" indent="0">
              <a:buFont typeface="+mj-lt"/>
              <a:buNone/>
            </a:pPr>
            <a:endParaRPr lang="en-US" sz="900" dirty="0">
              <a:ea typeface="Corbel" charset="0"/>
              <a:cs typeface="Corbel" charset="0"/>
            </a:endParaRPr>
          </a:p>
          <a:p>
            <a:endParaRPr lang="en-US" sz="900" dirty="0">
              <a:ea typeface="Corbel" charset="0"/>
              <a:cs typeface="Corbel" charset="0"/>
            </a:endParaRPr>
          </a:p>
          <a:p>
            <a:endParaRPr lang="en-US" sz="900" dirty="0"/>
          </a:p>
        </p:txBody>
      </p:sp>
      <p:sp>
        <p:nvSpPr>
          <p:cNvPr id="9" name="TextBox 8">
            <a:extLst>
              <a:ext uri="{FF2B5EF4-FFF2-40B4-BE49-F238E27FC236}">
                <a16:creationId xmlns:a16="http://schemas.microsoft.com/office/drawing/2014/main" id="{162F72A6-D562-9D4A-8E61-E64C46D71596}"/>
              </a:ext>
            </a:extLst>
          </p:cNvPr>
          <p:cNvSpPr txBox="1"/>
          <p:nvPr/>
        </p:nvSpPr>
        <p:spPr>
          <a:xfrm>
            <a:off x="1119187" y="457200"/>
            <a:ext cx="5062538"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Insert a picture</a:t>
            </a:r>
            <a:endParaRPr lang="en-US" sz="225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
        <p:nvSpPr>
          <p:cNvPr id="11" name="Content Placeholder 4">
            <a:extLst>
              <a:ext uri="{FF2B5EF4-FFF2-40B4-BE49-F238E27FC236}">
                <a16:creationId xmlns:a16="http://schemas.microsoft.com/office/drawing/2014/main" id="{BCB0CC9D-D527-A64D-8CA1-6F33ED78A3FE}"/>
              </a:ext>
            </a:extLst>
          </p:cNvPr>
          <p:cNvSpPr txBox="1">
            <a:spLocks/>
          </p:cNvSpPr>
          <p:nvPr/>
        </p:nvSpPr>
        <p:spPr>
          <a:xfrm>
            <a:off x="1119187" y="4555958"/>
            <a:ext cx="3045244"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0"/>
            <a:r>
              <a:rPr lang="en-US" sz="900" b="1" dirty="0">
                <a:ea typeface="Corbel" charset="0"/>
                <a:cs typeface="Corbel" charset="0"/>
              </a:rPr>
              <a:t>Inserting a picture</a:t>
            </a:r>
            <a:endParaRPr lang="en-US" sz="900" dirty="0">
              <a:ea typeface="Corbel" charset="0"/>
              <a:cs typeface="Corbel" charset="0"/>
            </a:endParaRPr>
          </a:p>
          <a:p>
            <a:r>
              <a:rPr lang="en-US" sz="900" dirty="0">
                <a:ea typeface="Corbel" charset="0"/>
                <a:cs typeface="Corbel" charset="0"/>
              </a:rPr>
              <a:t>The gray box is an image placeholder that provides context as to where an imported image will be in relation to other objects on the slide. </a:t>
            </a:r>
          </a:p>
          <a:p>
            <a:pPr marL="171450" lvl="0" indent="-171450">
              <a:buFont typeface="+mj-lt"/>
              <a:buAutoNum type="arabicPeriod"/>
            </a:pPr>
            <a:r>
              <a:rPr lang="en-US" sz="900" dirty="0">
                <a:ea typeface="Corbel" charset="0"/>
                <a:cs typeface="Corbel" charset="0"/>
              </a:rPr>
              <a:t>Click on the image icon of the content box to insert </a:t>
            </a:r>
            <a:br>
              <a:rPr lang="en-US" sz="900" dirty="0">
                <a:ea typeface="Corbel" charset="0"/>
                <a:cs typeface="Corbel" charset="0"/>
              </a:rPr>
            </a:br>
            <a:r>
              <a:rPr lang="en-US" sz="900" dirty="0">
                <a:ea typeface="Corbel" charset="0"/>
                <a:cs typeface="Corbel" charset="0"/>
              </a:rPr>
              <a:t>an image.</a:t>
            </a:r>
          </a:p>
          <a:p>
            <a:pPr marL="171450" indent="-171450">
              <a:buFont typeface="+mj-lt"/>
              <a:buAutoNum type="arabicPeriod"/>
            </a:pPr>
            <a:r>
              <a:rPr lang="en-US" sz="900" dirty="0">
                <a:ea typeface="Corbel" charset="0"/>
                <a:cs typeface="Corbel" charset="0"/>
              </a:rPr>
              <a:t>Navigate to and select the picture you want to place.</a:t>
            </a:r>
          </a:p>
          <a:p>
            <a:pPr marL="0" indent="0">
              <a:buFont typeface="+mj-lt"/>
              <a:buNone/>
            </a:pPr>
            <a:endParaRPr lang="en-US" sz="900" dirty="0">
              <a:ea typeface="Corbel" charset="0"/>
              <a:cs typeface="Corbel" charset="0"/>
            </a:endParaRPr>
          </a:p>
          <a:p>
            <a:endParaRPr lang="en-US" sz="900" dirty="0">
              <a:ea typeface="Corbel" charset="0"/>
              <a:cs typeface="Corbel" charset="0"/>
            </a:endParaRPr>
          </a:p>
          <a:p>
            <a:endParaRPr lang="en-US" sz="900" dirty="0"/>
          </a:p>
        </p:txBody>
      </p:sp>
      <p:pic>
        <p:nvPicPr>
          <p:cNvPr id="13" name="Picture 12">
            <a:extLst>
              <a:ext uri="{FF2B5EF4-FFF2-40B4-BE49-F238E27FC236}">
                <a16:creationId xmlns:a16="http://schemas.microsoft.com/office/drawing/2014/main" id="{7CEB8A69-88E3-4C48-B9A3-77A76C0F411D}"/>
              </a:ext>
            </a:extLst>
          </p:cNvPr>
          <p:cNvPicPr>
            <a:picLocks noChangeAspect="1"/>
          </p:cNvPicPr>
          <p:nvPr/>
        </p:nvPicPr>
        <p:blipFill rotWithShape="1">
          <a:blip r:embed="rId4">
            <a:extLst>
              <a:ext uri="{28A0092B-C50C-407E-A947-70E740481C1C}">
                <a14:useLocalDpi xmlns:a14="http://schemas.microsoft.com/office/drawing/2010/main" val="0"/>
              </a:ext>
            </a:extLst>
          </a:blip>
          <a:srcRect b="26425"/>
          <a:stretch/>
        </p:blipFill>
        <p:spPr>
          <a:xfrm>
            <a:off x="1119185" y="1576389"/>
            <a:ext cx="3253494" cy="2790515"/>
          </a:xfrm>
          <a:prstGeom prst="rect">
            <a:avLst/>
          </a:prstGeom>
          <a:solidFill>
            <a:schemeClr val="bg2"/>
          </a:solidFill>
          <a:ln>
            <a:solidFill>
              <a:schemeClr val="tx2"/>
            </a:solidFill>
          </a:ln>
        </p:spPr>
      </p:pic>
      <p:pic>
        <p:nvPicPr>
          <p:cNvPr id="12" name="Picture 11">
            <a:extLst>
              <a:ext uri="{FF2B5EF4-FFF2-40B4-BE49-F238E27FC236}">
                <a16:creationId xmlns:a16="http://schemas.microsoft.com/office/drawing/2014/main" id="{20184767-226B-2E43-B6CF-3700A6438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2417" y="3668396"/>
            <a:ext cx="396518" cy="528690"/>
          </a:xfrm>
          <a:prstGeom prst="rect">
            <a:avLst/>
          </a:prstGeom>
        </p:spPr>
      </p:pic>
      <p:pic>
        <p:nvPicPr>
          <p:cNvPr id="14" name="Picture 13">
            <a:extLst>
              <a:ext uri="{FF2B5EF4-FFF2-40B4-BE49-F238E27FC236}">
                <a16:creationId xmlns:a16="http://schemas.microsoft.com/office/drawing/2014/main" id="{D598944C-EBDE-2440-8195-233922659D5C}"/>
              </a:ext>
            </a:extLst>
          </p:cNvPr>
          <p:cNvPicPr>
            <a:picLocks noChangeAspect="1"/>
          </p:cNvPicPr>
          <p:nvPr/>
        </p:nvPicPr>
        <p:blipFill>
          <a:blip r:embed="rId6">
            <a:extLst>
              <a:ext uri="{28A0092B-C50C-407E-A947-70E740481C1C}">
                <a14:useLocalDpi xmlns:a14="http://schemas.microsoft.com/office/drawing/2010/main" val="0"/>
              </a:ext>
            </a:extLst>
          </a:blip>
          <a:srcRect l="4269" r="4269"/>
          <a:stretch/>
        </p:blipFill>
        <p:spPr>
          <a:xfrm>
            <a:off x="4845472" y="1576389"/>
            <a:ext cx="3253494" cy="2790515"/>
          </a:xfrm>
          <a:prstGeom prst="rect">
            <a:avLst/>
          </a:prstGeom>
          <a:solidFill>
            <a:schemeClr val="bg2"/>
          </a:solidFill>
          <a:ln>
            <a:solidFill>
              <a:schemeClr val="tx2"/>
            </a:solidFill>
          </a:ln>
        </p:spPr>
      </p:pic>
      <p:sp>
        <p:nvSpPr>
          <p:cNvPr id="15" name="Oval 14">
            <a:extLst>
              <a:ext uri="{FF2B5EF4-FFF2-40B4-BE49-F238E27FC236}">
                <a16:creationId xmlns:a16="http://schemas.microsoft.com/office/drawing/2014/main" id="{75038391-20E1-D64D-8E66-F5469BDE1AAC}"/>
              </a:ext>
            </a:extLst>
          </p:cNvPr>
          <p:cNvSpPr/>
          <p:nvPr/>
        </p:nvSpPr>
        <p:spPr bwMode="auto">
          <a:xfrm>
            <a:off x="4883371" y="1453947"/>
            <a:ext cx="510191" cy="386671"/>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sp>
        <p:nvSpPr>
          <p:cNvPr id="18" name="Oval 17">
            <a:extLst>
              <a:ext uri="{FF2B5EF4-FFF2-40B4-BE49-F238E27FC236}">
                <a16:creationId xmlns:a16="http://schemas.microsoft.com/office/drawing/2014/main" id="{A2E5D61F-FD3A-D54C-9FEA-9F2B6CA5AA63}"/>
              </a:ext>
            </a:extLst>
          </p:cNvPr>
          <p:cNvSpPr/>
          <p:nvPr/>
        </p:nvSpPr>
        <p:spPr bwMode="auto">
          <a:xfrm>
            <a:off x="7475675" y="1453947"/>
            <a:ext cx="293207" cy="386671"/>
          </a:xfrm>
          <a:prstGeom prst="ellipse">
            <a:avLst/>
          </a:prstGeom>
          <a:noFill/>
          <a:ln w="38100" cap="flat">
            <a:solidFill>
              <a:srgbClr val="C00000"/>
            </a:solidFill>
            <a:bevel/>
            <a:headEnd/>
            <a:tailEnd/>
          </a:ln>
          <a:effectLst/>
        </p:spPr>
        <p:txBody>
          <a:bodyPr wrap="none" rtlCol="0" anchor="ctr"/>
          <a:lstStyle/>
          <a:p>
            <a:pPr algn="ctr"/>
            <a:endParaRPr lang="en-US" sz="1350" dirty="0"/>
          </a:p>
        </p:txBody>
      </p:sp>
      <p:cxnSp>
        <p:nvCxnSpPr>
          <p:cNvPr id="5" name="Straight Arrow Connector 4">
            <a:extLst>
              <a:ext uri="{FF2B5EF4-FFF2-40B4-BE49-F238E27FC236}">
                <a16:creationId xmlns:a16="http://schemas.microsoft.com/office/drawing/2014/main" id="{E14F4599-02F0-FF4F-956B-6F9940302735}"/>
              </a:ext>
            </a:extLst>
          </p:cNvPr>
          <p:cNvCxnSpPr>
            <a:cxnSpLocks/>
          </p:cNvCxnSpPr>
          <p:nvPr/>
        </p:nvCxnSpPr>
        <p:spPr>
          <a:xfrm>
            <a:off x="5777679" y="1865154"/>
            <a:ext cx="316415" cy="431800"/>
          </a:xfrm>
          <a:prstGeom prst="straightConnector1">
            <a:avLst/>
          </a:prstGeom>
          <a:ln w="19050">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Oval 20">
            <a:extLst>
              <a:ext uri="{FF2B5EF4-FFF2-40B4-BE49-F238E27FC236}">
                <a16:creationId xmlns:a16="http://schemas.microsoft.com/office/drawing/2014/main" id="{375DA477-FBF2-A243-8B18-8834285C324F}"/>
              </a:ext>
            </a:extLst>
          </p:cNvPr>
          <p:cNvSpPr/>
          <p:nvPr/>
        </p:nvSpPr>
        <p:spPr bwMode="auto">
          <a:xfrm>
            <a:off x="5880707" y="2013312"/>
            <a:ext cx="102737" cy="135485"/>
          </a:xfrm>
          <a:prstGeom prst="ellipse">
            <a:avLst/>
          </a:prstGeom>
          <a:solidFill>
            <a:srgbClr val="C00000"/>
          </a:solidFill>
          <a:ln w="38100" cap="flat">
            <a:noFill/>
            <a:bevel/>
            <a:headEnd/>
            <a:tailEnd/>
          </a:ln>
          <a:effectLst/>
        </p:spPr>
        <p:txBody>
          <a:bodyPr wrap="none" rtlCol="0" anchor="ctr"/>
          <a:lstStyle/>
          <a:p>
            <a:pPr algn="ctr"/>
            <a:endParaRPr lang="en-US" sz="1350" dirty="0"/>
          </a:p>
        </p:txBody>
      </p:sp>
      <p:grpSp>
        <p:nvGrpSpPr>
          <p:cNvPr id="24" name="Group 23">
            <a:extLst>
              <a:ext uri="{FF2B5EF4-FFF2-40B4-BE49-F238E27FC236}">
                <a16:creationId xmlns:a16="http://schemas.microsoft.com/office/drawing/2014/main" id="{619F73BB-970E-2845-9777-A80F5C505E39}"/>
              </a:ext>
            </a:extLst>
          </p:cNvPr>
          <p:cNvGrpSpPr/>
          <p:nvPr/>
        </p:nvGrpSpPr>
        <p:grpSpPr>
          <a:xfrm>
            <a:off x="6835140" y="3638912"/>
            <a:ext cx="499110" cy="135485"/>
            <a:chOff x="9113520" y="3638911"/>
            <a:chExt cx="665480" cy="135485"/>
          </a:xfrm>
        </p:grpSpPr>
        <p:cxnSp>
          <p:nvCxnSpPr>
            <p:cNvPr id="19" name="Straight Arrow Connector 18">
              <a:extLst>
                <a:ext uri="{FF2B5EF4-FFF2-40B4-BE49-F238E27FC236}">
                  <a16:creationId xmlns:a16="http://schemas.microsoft.com/office/drawing/2014/main" id="{9A9F4BDE-95F7-0444-9149-02D27D84C0F9}"/>
                </a:ext>
              </a:extLst>
            </p:cNvPr>
            <p:cNvCxnSpPr>
              <a:cxnSpLocks/>
            </p:cNvCxnSpPr>
            <p:nvPr/>
          </p:nvCxnSpPr>
          <p:spPr>
            <a:xfrm>
              <a:off x="9113520" y="3706653"/>
              <a:ext cx="665480" cy="0"/>
            </a:xfrm>
            <a:prstGeom prst="straightConnector1">
              <a:avLst/>
            </a:prstGeom>
            <a:ln w="22225">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3" name="Oval 22">
              <a:extLst>
                <a:ext uri="{FF2B5EF4-FFF2-40B4-BE49-F238E27FC236}">
                  <a16:creationId xmlns:a16="http://schemas.microsoft.com/office/drawing/2014/main" id="{46A1F561-DC36-8F4B-8675-D4063C0CFF04}"/>
                </a:ext>
              </a:extLst>
            </p:cNvPr>
            <p:cNvSpPr/>
            <p:nvPr/>
          </p:nvSpPr>
          <p:spPr bwMode="auto">
            <a:xfrm>
              <a:off x="9377769" y="3638911"/>
              <a:ext cx="136982" cy="135485"/>
            </a:xfrm>
            <a:prstGeom prst="ellipse">
              <a:avLst/>
            </a:prstGeom>
            <a:solidFill>
              <a:srgbClr val="C00000"/>
            </a:solidFill>
            <a:ln w="38100" cap="flat">
              <a:noFill/>
              <a:bevel/>
              <a:headEnd/>
              <a:tailEnd/>
            </a:ln>
            <a:effectLst/>
          </p:spPr>
          <p:txBody>
            <a:bodyPr wrap="none" rtlCol="0" anchor="ctr"/>
            <a:lstStyle/>
            <a:p>
              <a:pPr algn="ctr"/>
              <a:endParaRPr lang="en-US" sz="1350" dirty="0"/>
            </a:p>
          </p:txBody>
        </p:sp>
      </p:grpSp>
    </p:spTree>
    <p:extLst>
      <p:ext uri="{BB962C8B-B14F-4D97-AF65-F5344CB8AC3E}">
        <p14:creationId xmlns:p14="http://schemas.microsoft.com/office/powerpoint/2010/main" val="613648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versions step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C2946FE3-8119-6C4A-B4C5-E2A24AC5E2AC}"/>
              </a:ext>
            </a:extLst>
          </p:cNvPr>
          <p:cNvSpPr txBox="1">
            <a:spLocks/>
          </p:cNvSpPr>
          <p:nvPr/>
        </p:nvSpPr>
        <p:spPr>
          <a:xfrm>
            <a:off x="1119188" y="4827739"/>
            <a:ext cx="312528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To convert slides, select, copy, and paste the elements </a:t>
            </a:r>
            <a:br>
              <a:rPr lang="en-US" sz="900" dirty="0">
                <a:ea typeface="Verdana" panose="020B0604030504040204" pitchFamily="34" charset="0"/>
                <a:cs typeface="Verdana" panose="020B0604030504040204" pitchFamily="34" charset="0"/>
              </a:rPr>
            </a:br>
            <a:r>
              <a:rPr lang="en-US" sz="900" dirty="0">
                <a:ea typeface="Verdana" panose="020B0604030504040204" pitchFamily="34" charset="0"/>
                <a:cs typeface="Verdana" panose="020B0604030504040204" pitchFamily="34" charset="0"/>
              </a:rPr>
              <a:t>from one PPT presentation to the other. Select your text </a:t>
            </a:r>
            <a:br>
              <a:rPr lang="en-US" sz="900" dirty="0">
                <a:ea typeface="Verdana" panose="020B0604030504040204" pitchFamily="34" charset="0"/>
                <a:cs typeface="Verdana" panose="020B0604030504040204" pitchFamily="34" charset="0"/>
              </a:rPr>
            </a:br>
            <a:r>
              <a:rPr lang="en-US" sz="900" dirty="0">
                <a:ea typeface="Verdana" panose="020B0604030504040204" pitchFamily="34" charset="0"/>
                <a:cs typeface="Verdana" panose="020B0604030504040204" pitchFamily="34" charset="0"/>
              </a:rPr>
              <a:t>in the presentation.</a:t>
            </a:r>
          </a:p>
        </p:txBody>
      </p:sp>
      <p:pic>
        <p:nvPicPr>
          <p:cNvPr id="9" name="Picture 8">
            <a:extLst>
              <a:ext uri="{FF2B5EF4-FFF2-40B4-BE49-F238E27FC236}">
                <a16:creationId xmlns:a16="http://schemas.microsoft.com/office/drawing/2014/main" id="{78F605FC-3D4E-C04C-A674-DF9FABEB03B4}"/>
              </a:ext>
            </a:extLst>
          </p:cNvPr>
          <p:cNvPicPr>
            <a:picLocks noChangeAspect="1"/>
          </p:cNvPicPr>
          <p:nvPr/>
        </p:nvPicPr>
        <p:blipFill rotWithShape="1">
          <a:blip r:embed="rId3">
            <a:extLst>
              <a:ext uri="{28A0092B-C50C-407E-A947-70E740481C1C}">
                <a14:useLocalDpi xmlns:a14="http://schemas.microsoft.com/office/drawing/2010/main" val="0"/>
              </a:ext>
            </a:extLst>
          </a:blip>
          <a:srcRect l="14102"/>
          <a:stretch/>
        </p:blipFill>
        <p:spPr>
          <a:xfrm>
            <a:off x="1119187" y="1601455"/>
            <a:ext cx="3144875" cy="3050977"/>
          </a:xfrm>
          <a:prstGeom prst="rect">
            <a:avLst/>
          </a:prstGeom>
          <a:solidFill>
            <a:schemeClr val="bg2"/>
          </a:solidFill>
          <a:ln>
            <a:solidFill>
              <a:schemeClr val="tx2"/>
            </a:solidFill>
          </a:ln>
        </p:spPr>
      </p:pic>
      <p:pic>
        <p:nvPicPr>
          <p:cNvPr id="10" name="Picture 9">
            <a:extLst>
              <a:ext uri="{FF2B5EF4-FFF2-40B4-BE49-F238E27FC236}">
                <a16:creationId xmlns:a16="http://schemas.microsoft.com/office/drawing/2014/main" id="{D0D6DED7-D417-2E4D-B4F9-1E2AE5206D50}"/>
              </a:ext>
            </a:extLst>
          </p:cNvPr>
          <p:cNvPicPr>
            <a:picLocks noChangeAspect="1"/>
          </p:cNvPicPr>
          <p:nvPr/>
        </p:nvPicPr>
        <p:blipFill>
          <a:blip r:embed="rId4">
            <a:extLst>
              <a:ext uri="{28A0092B-C50C-407E-A947-70E740481C1C}">
                <a14:useLocalDpi xmlns:a14="http://schemas.microsoft.com/office/drawing/2010/main" val="0"/>
              </a:ext>
            </a:extLst>
          </a:blip>
          <a:srcRect l="3848" r="3848"/>
          <a:stretch/>
        </p:blipFill>
        <p:spPr>
          <a:xfrm>
            <a:off x="4461146" y="1583924"/>
            <a:ext cx="2067817" cy="3061004"/>
          </a:xfrm>
          <a:prstGeom prst="rect">
            <a:avLst/>
          </a:prstGeom>
          <a:solidFill>
            <a:schemeClr val="bg2"/>
          </a:solidFill>
          <a:ln>
            <a:solidFill>
              <a:schemeClr val="tx2"/>
            </a:solidFill>
          </a:ln>
        </p:spPr>
      </p:pic>
      <p:sp>
        <p:nvSpPr>
          <p:cNvPr id="11" name="Content Placeholder 4">
            <a:extLst>
              <a:ext uri="{FF2B5EF4-FFF2-40B4-BE49-F238E27FC236}">
                <a16:creationId xmlns:a16="http://schemas.microsoft.com/office/drawing/2014/main" id="{5DA6042F-0C60-E94D-9CCE-5BDFAAEACE0A}"/>
              </a:ext>
            </a:extLst>
          </p:cNvPr>
          <p:cNvSpPr txBox="1">
            <a:spLocks/>
          </p:cNvSpPr>
          <p:nvPr/>
        </p:nvSpPr>
        <p:spPr>
          <a:xfrm>
            <a:off x="4445219" y="4827739"/>
            <a:ext cx="2067816"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In the new template, paste the content into the desired text box, and click on the format tab.</a:t>
            </a:r>
          </a:p>
        </p:txBody>
      </p:sp>
      <p:sp>
        <p:nvSpPr>
          <p:cNvPr id="12" name="Oval 11">
            <a:extLst>
              <a:ext uri="{FF2B5EF4-FFF2-40B4-BE49-F238E27FC236}">
                <a16:creationId xmlns:a16="http://schemas.microsoft.com/office/drawing/2014/main" id="{101BB06F-98F4-7740-A828-86BC2D6DEA4A}"/>
              </a:ext>
            </a:extLst>
          </p:cNvPr>
          <p:cNvSpPr/>
          <p:nvPr/>
        </p:nvSpPr>
        <p:spPr bwMode="auto">
          <a:xfrm>
            <a:off x="4758551" y="3646616"/>
            <a:ext cx="381684" cy="498664"/>
          </a:xfrm>
          <a:prstGeom prst="ellipse">
            <a:avLst/>
          </a:prstGeom>
          <a:noFill/>
          <a:ln w="38100" cap="flat">
            <a:solidFill>
              <a:srgbClr val="C00000"/>
            </a:solidFill>
            <a:bevel/>
            <a:headEnd/>
            <a:tailEnd/>
          </a:ln>
          <a:effectLst/>
        </p:spPr>
        <p:txBody>
          <a:bodyPr wrap="none" rtlCol="0" anchor="ctr"/>
          <a:lstStyle/>
          <a:p>
            <a:pPr algn="ctr"/>
            <a:endParaRPr lang="en-US" sz="1350"/>
          </a:p>
        </p:txBody>
      </p:sp>
      <p:pic>
        <p:nvPicPr>
          <p:cNvPr id="14" name="Picture 13">
            <a:extLst>
              <a:ext uri="{FF2B5EF4-FFF2-40B4-BE49-F238E27FC236}">
                <a16:creationId xmlns:a16="http://schemas.microsoft.com/office/drawing/2014/main" id="{576AFE7B-E53D-AC4A-B341-4EACBCB0E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38" y="3943742"/>
            <a:ext cx="408086" cy="544115"/>
          </a:xfrm>
          <a:prstGeom prst="rect">
            <a:avLst/>
          </a:prstGeom>
        </p:spPr>
      </p:pic>
      <p:pic>
        <p:nvPicPr>
          <p:cNvPr id="15" name="Picture 14">
            <a:extLst>
              <a:ext uri="{FF2B5EF4-FFF2-40B4-BE49-F238E27FC236}">
                <a16:creationId xmlns:a16="http://schemas.microsoft.com/office/drawing/2014/main" id="{E044A276-DE72-E945-89B4-300FDD985739}"/>
              </a:ext>
            </a:extLst>
          </p:cNvPr>
          <p:cNvPicPr>
            <a:picLocks noChangeAspect="1"/>
          </p:cNvPicPr>
          <p:nvPr/>
        </p:nvPicPr>
        <p:blipFill>
          <a:blip r:embed="rId6">
            <a:extLst>
              <a:ext uri="{28A0092B-C50C-407E-A947-70E740481C1C}">
                <a14:useLocalDpi xmlns:a14="http://schemas.microsoft.com/office/drawing/2010/main" val="0"/>
              </a:ext>
            </a:extLst>
          </a:blip>
          <a:srcRect l="3765" r="3765"/>
          <a:stretch/>
        </p:blipFill>
        <p:spPr>
          <a:xfrm>
            <a:off x="6726046" y="1576388"/>
            <a:ext cx="2071483" cy="3061004"/>
          </a:xfrm>
          <a:prstGeom prst="rect">
            <a:avLst/>
          </a:prstGeom>
          <a:solidFill>
            <a:schemeClr val="bg2"/>
          </a:solidFill>
          <a:ln>
            <a:solidFill>
              <a:schemeClr val="tx2"/>
            </a:solidFill>
          </a:ln>
        </p:spPr>
      </p:pic>
      <p:pic>
        <p:nvPicPr>
          <p:cNvPr id="18" name="Picture 17">
            <a:extLst>
              <a:ext uri="{FF2B5EF4-FFF2-40B4-BE49-F238E27FC236}">
                <a16:creationId xmlns:a16="http://schemas.microsoft.com/office/drawing/2014/main" id="{A135F91D-E5DE-B047-AE5F-0C09C8AB9A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6727" y="4162699"/>
            <a:ext cx="369084" cy="492112"/>
          </a:xfrm>
          <a:prstGeom prst="rect">
            <a:avLst/>
          </a:prstGeom>
        </p:spPr>
      </p:pic>
      <p:sp>
        <p:nvSpPr>
          <p:cNvPr id="19" name="Content Placeholder 4">
            <a:extLst>
              <a:ext uri="{FF2B5EF4-FFF2-40B4-BE49-F238E27FC236}">
                <a16:creationId xmlns:a16="http://schemas.microsoft.com/office/drawing/2014/main" id="{0E6CE30B-3CD4-2B43-A42E-3C137DA13DB9}"/>
              </a:ext>
            </a:extLst>
          </p:cNvPr>
          <p:cNvSpPr txBox="1">
            <a:spLocks/>
          </p:cNvSpPr>
          <p:nvPr/>
        </p:nvSpPr>
        <p:spPr>
          <a:xfrm>
            <a:off x="6723434" y="4827739"/>
            <a:ext cx="2051889"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Select “Keep Text Only” to apply the preloaded fonts, colors and sizes of the new template.</a:t>
            </a:r>
          </a:p>
        </p:txBody>
      </p:sp>
      <p:sp>
        <p:nvSpPr>
          <p:cNvPr id="17" name="TextBox 16">
            <a:extLst>
              <a:ext uri="{FF2B5EF4-FFF2-40B4-BE49-F238E27FC236}">
                <a16:creationId xmlns:a16="http://schemas.microsoft.com/office/drawing/2014/main" id="{DE3FF7C0-E445-BC46-B5AC-CDEB2B26DB05}"/>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20" name="Picture 19" descr="Logo, icon&#10;&#10;Description automatically generated">
            <a:extLst>
              <a:ext uri="{FF2B5EF4-FFF2-40B4-BE49-F238E27FC236}">
                <a16:creationId xmlns:a16="http://schemas.microsoft.com/office/drawing/2014/main" id="{97F3E80C-855A-A241-A016-4CD2E5C36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1612577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versions ste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57AB5607-CD6C-3440-976C-057FADBB3545}"/>
              </a:ext>
            </a:extLst>
          </p:cNvPr>
          <p:cNvSpPr txBox="1">
            <a:spLocks/>
          </p:cNvSpPr>
          <p:nvPr/>
        </p:nvSpPr>
        <p:spPr>
          <a:xfrm>
            <a:off x="1119186" y="4622242"/>
            <a:ext cx="3754757"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7" name="Picture 16">
            <a:extLst>
              <a:ext uri="{FF2B5EF4-FFF2-40B4-BE49-F238E27FC236}">
                <a16:creationId xmlns:a16="http://schemas.microsoft.com/office/drawing/2014/main" id="{B1952F7D-9C62-E74A-AE1C-91D2B3865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867" y="1579696"/>
            <a:ext cx="3748680" cy="2813031"/>
          </a:xfrm>
          <a:prstGeom prst="rect">
            <a:avLst/>
          </a:prstGeom>
          <a:solidFill>
            <a:schemeClr val="bg2"/>
          </a:solidFill>
          <a:ln>
            <a:solidFill>
              <a:schemeClr val="tx2"/>
            </a:solidFill>
          </a:ln>
        </p:spPr>
      </p:pic>
      <p:sp>
        <p:nvSpPr>
          <p:cNvPr id="20" name="Content Placeholder 4">
            <a:extLst>
              <a:ext uri="{FF2B5EF4-FFF2-40B4-BE49-F238E27FC236}">
                <a16:creationId xmlns:a16="http://schemas.microsoft.com/office/drawing/2014/main" id="{14FEAF84-D62E-5244-8243-E6FE55C4F9BC}"/>
              </a:ext>
            </a:extLst>
          </p:cNvPr>
          <p:cNvSpPr txBox="1">
            <a:spLocks/>
          </p:cNvSpPr>
          <p:nvPr/>
        </p:nvSpPr>
        <p:spPr>
          <a:xfrm>
            <a:off x="5044678" y="4622242"/>
            <a:ext cx="375285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pic>
        <p:nvPicPr>
          <p:cNvPr id="21" name="Picture 20">
            <a:extLst>
              <a:ext uri="{FF2B5EF4-FFF2-40B4-BE49-F238E27FC236}">
                <a16:creationId xmlns:a16="http://schemas.microsoft.com/office/drawing/2014/main" id="{84BB0591-4F2B-BB44-AC55-427E2A0F6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219" y="2420062"/>
            <a:ext cx="408086" cy="544115"/>
          </a:xfrm>
          <a:prstGeom prst="rect">
            <a:avLst/>
          </a:prstGeom>
        </p:spPr>
      </p:pic>
      <p:pic>
        <p:nvPicPr>
          <p:cNvPr id="22" name="Picture 21">
            <a:extLst>
              <a:ext uri="{FF2B5EF4-FFF2-40B4-BE49-F238E27FC236}">
                <a16:creationId xmlns:a16="http://schemas.microsoft.com/office/drawing/2014/main" id="{EE6B8B47-257D-064F-9755-741F9B7EB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46764" y="1579696"/>
            <a:ext cx="3748679" cy="2813030"/>
          </a:xfrm>
          <a:prstGeom prst="rect">
            <a:avLst/>
          </a:prstGeom>
          <a:solidFill>
            <a:schemeClr val="bg2"/>
          </a:solidFill>
          <a:ln>
            <a:solidFill>
              <a:schemeClr val="tx2"/>
            </a:solidFill>
          </a:ln>
        </p:spPr>
      </p:pic>
      <p:sp>
        <p:nvSpPr>
          <p:cNvPr id="12" name="TextBox 11">
            <a:extLst>
              <a:ext uri="{FF2B5EF4-FFF2-40B4-BE49-F238E27FC236}">
                <a16:creationId xmlns:a16="http://schemas.microsoft.com/office/drawing/2014/main" id="{1E375AD7-DD27-A845-9ABC-884F21B9310F}"/>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4F49237B-DD6B-8A49-8F8B-84A5F9D21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46035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version MIS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750"/>
            </a:lvl1pPr>
          </a:lstStyle>
          <a:p>
            <a:fld id="{63DCA5C9-2E11-4C67-86EB-AE1DE127DC64}" type="slidenum">
              <a:rPr lang="en-US" smtClean="0"/>
              <a:pPr/>
              <a:t>‹#›</a:t>
            </a:fld>
            <a:endParaRPr lang="en-US" dirty="0"/>
          </a:p>
        </p:txBody>
      </p:sp>
      <p:sp>
        <p:nvSpPr>
          <p:cNvPr id="24" name="Content Placeholder 4">
            <a:extLst>
              <a:ext uri="{FF2B5EF4-FFF2-40B4-BE49-F238E27FC236}">
                <a16:creationId xmlns:a16="http://schemas.microsoft.com/office/drawing/2014/main" id="{C6031A0F-0EFB-6644-9781-D334155CE214}"/>
              </a:ext>
            </a:extLst>
          </p:cNvPr>
          <p:cNvSpPr txBox="1">
            <a:spLocks/>
          </p:cNvSpPr>
          <p:nvPr/>
        </p:nvSpPr>
        <p:spPr>
          <a:xfrm>
            <a:off x="1119188" y="4926188"/>
            <a:ext cx="3754041"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When converting old presentations, </a:t>
            </a:r>
            <a:r>
              <a:rPr lang="en-US" sz="900" b="1" dirty="0">
                <a:ea typeface="Verdana" panose="020B0604030504040204" pitchFamily="34" charset="0"/>
                <a:cs typeface="Verdana" panose="020B0604030504040204" pitchFamily="34" charset="0"/>
              </a:rPr>
              <a:t>DO NOT </a:t>
            </a:r>
            <a:r>
              <a:rPr lang="en-US" sz="900" dirty="0">
                <a:ea typeface="Verdana" panose="020B0604030504040204" pitchFamily="34" charset="0"/>
                <a:cs typeface="Verdana" panose="020B0604030504040204" pitchFamily="34" charset="0"/>
              </a:rPr>
              <a:t>copy entire slides from a previous PPT and paste them into this template.</a:t>
            </a:r>
          </a:p>
        </p:txBody>
      </p:sp>
      <p:pic>
        <p:nvPicPr>
          <p:cNvPr id="25" name="Picture 24">
            <a:extLst>
              <a:ext uri="{FF2B5EF4-FFF2-40B4-BE49-F238E27FC236}">
                <a16:creationId xmlns:a16="http://schemas.microsoft.com/office/drawing/2014/main" id="{25018229-0470-5149-A0B6-4DAF6D8298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9188" y="1575814"/>
            <a:ext cx="3754041" cy="3128368"/>
          </a:xfrm>
          <a:prstGeom prst="rect">
            <a:avLst/>
          </a:prstGeom>
          <a:solidFill>
            <a:schemeClr val="bg2"/>
          </a:solidFill>
          <a:ln>
            <a:solidFill>
              <a:schemeClr val="tx2"/>
            </a:solidFill>
          </a:ln>
        </p:spPr>
      </p:pic>
      <p:pic>
        <p:nvPicPr>
          <p:cNvPr id="26" name="Picture 25">
            <a:extLst>
              <a:ext uri="{FF2B5EF4-FFF2-40B4-BE49-F238E27FC236}">
                <a16:creationId xmlns:a16="http://schemas.microsoft.com/office/drawing/2014/main" id="{F5C368E9-5724-2049-8E3B-C67DD293C4A2}"/>
              </a:ext>
            </a:extLst>
          </p:cNvPr>
          <p:cNvPicPr>
            <a:picLocks noChangeAspect="1"/>
          </p:cNvPicPr>
          <p:nvPr/>
        </p:nvPicPr>
        <p:blipFill rotWithShape="1">
          <a:blip r:embed="rId4">
            <a:extLst>
              <a:ext uri="{28A0092B-C50C-407E-A947-70E740481C1C}">
                <a14:useLocalDpi xmlns:a14="http://schemas.microsoft.com/office/drawing/2010/main" val="0"/>
              </a:ext>
            </a:extLst>
          </a:blip>
          <a:srcRect l="19038" r="3308"/>
          <a:stretch/>
        </p:blipFill>
        <p:spPr>
          <a:xfrm>
            <a:off x="5044679" y="1575815"/>
            <a:ext cx="3752849" cy="3112467"/>
          </a:xfrm>
          <a:prstGeom prst="rect">
            <a:avLst/>
          </a:prstGeom>
          <a:solidFill>
            <a:schemeClr val="bg2"/>
          </a:solidFill>
          <a:ln>
            <a:solidFill>
              <a:schemeClr val="tx2"/>
            </a:solidFill>
          </a:ln>
        </p:spPr>
      </p:pic>
      <p:sp>
        <p:nvSpPr>
          <p:cNvPr id="27" name="Content Placeholder 4">
            <a:extLst>
              <a:ext uri="{FF2B5EF4-FFF2-40B4-BE49-F238E27FC236}">
                <a16:creationId xmlns:a16="http://schemas.microsoft.com/office/drawing/2014/main" id="{ADD01A4F-08FD-844C-A758-E2C059439909}"/>
              </a:ext>
            </a:extLst>
          </p:cNvPr>
          <p:cNvSpPr txBox="1">
            <a:spLocks/>
          </p:cNvSpPr>
          <p:nvPr/>
        </p:nvSpPr>
        <p:spPr>
          <a:xfrm>
            <a:off x="5044679" y="4926188"/>
            <a:ext cx="3752850"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900" dirty="0">
                <a:ea typeface="Verdana" panose="020B0604030504040204" pitchFamily="34" charset="0"/>
                <a:cs typeface="Verdana" panose="020B0604030504040204" pitchFamily="34" charset="0"/>
              </a:rPr>
              <a:t>Powerpoint can not translate the data correctly and will assign incorrect colors and random fonts to your content. It will also import incorrect master slides from the previous presentation (shown above). </a:t>
            </a:r>
          </a:p>
        </p:txBody>
      </p:sp>
      <p:sp>
        <p:nvSpPr>
          <p:cNvPr id="28" name="Oval 27">
            <a:extLst>
              <a:ext uri="{FF2B5EF4-FFF2-40B4-BE49-F238E27FC236}">
                <a16:creationId xmlns:a16="http://schemas.microsoft.com/office/drawing/2014/main" id="{302E9FE2-09C7-414D-A951-2F7875139A46}"/>
              </a:ext>
            </a:extLst>
          </p:cNvPr>
          <p:cNvSpPr/>
          <p:nvPr/>
        </p:nvSpPr>
        <p:spPr bwMode="auto">
          <a:xfrm>
            <a:off x="5653183" y="3582856"/>
            <a:ext cx="676007" cy="757790"/>
          </a:xfrm>
          <a:prstGeom prst="ellipse">
            <a:avLst/>
          </a:prstGeom>
          <a:noFill/>
          <a:ln w="38100" cap="flat">
            <a:solidFill>
              <a:srgbClr val="C00000"/>
            </a:solidFill>
            <a:bevel/>
            <a:headEnd/>
            <a:tailEnd/>
          </a:ln>
          <a:effectLst/>
        </p:spPr>
        <p:txBody>
          <a:bodyPr wrap="none" rtlCol="0" anchor="ctr"/>
          <a:lstStyle/>
          <a:p>
            <a:pPr algn="ctr"/>
            <a:endParaRPr lang="en-US" sz="1350"/>
          </a:p>
        </p:txBody>
      </p:sp>
      <p:sp>
        <p:nvSpPr>
          <p:cNvPr id="29" name="Oval 28">
            <a:extLst>
              <a:ext uri="{FF2B5EF4-FFF2-40B4-BE49-F238E27FC236}">
                <a16:creationId xmlns:a16="http://schemas.microsoft.com/office/drawing/2014/main" id="{8B7F87A0-2AA7-A545-8AA7-0AE595E18438}"/>
              </a:ext>
            </a:extLst>
          </p:cNvPr>
          <p:cNvSpPr/>
          <p:nvPr/>
        </p:nvSpPr>
        <p:spPr bwMode="auto">
          <a:xfrm>
            <a:off x="1100646" y="2103968"/>
            <a:ext cx="627214" cy="705678"/>
          </a:xfrm>
          <a:prstGeom prst="ellipse">
            <a:avLst/>
          </a:prstGeom>
          <a:noFill/>
          <a:ln w="38100" cap="flat">
            <a:solidFill>
              <a:srgbClr val="C00000"/>
            </a:solidFill>
            <a:bevel/>
            <a:headEnd/>
            <a:tailEnd/>
          </a:ln>
          <a:effectLst/>
        </p:spPr>
        <p:txBody>
          <a:bodyPr wrap="none" rtlCol="0" anchor="ctr"/>
          <a:lstStyle/>
          <a:p>
            <a:pPr algn="ctr"/>
            <a:endParaRPr lang="en-US" sz="1350"/>
          </a:p>
        </p:txBody>
      </p:sp>
      <p:pic>
        <p:nvPicPr>
          <p:cNvPr id="30" name="Picture 29">
            <a:extLst>
              <a:ext uri="{FF2B5EF4-FFF2-40B4-BE49-F238E27FC236}">
                <a16:creationId xmlns:a16="http://schemas.microsoft.com/office/drawing/2014/main" id="{6778AEA4-0341-3B4D-B3C7-8E6DCD43A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9774" y="2587933"/>
            <a:ext cx="408086" cy="544115"/>
          </a:xfrm>
          <a:prstGeom prst="rect">
            <a:avLst/>
          </a:prstGeom>
        </p:spPr>
      </p:pic>
      <p:sp>
        <p:nvSpPr>
          <p:cNvPr id="15" name="TextBox 14">
            <a:extLst>
              <a:ext uri="{FF2B5EF4-FFF2-40B4-BE49-F238E27FC236}">
                <a16:creationId xmlns:a16="http://schemas.microsoft.com/office/drawing/2014/main" id="{2D5ED8FA-23C8-D74A-B764-4463D4488972}"/>
              </a:ext>
            </a:extLst>
          </p:cNvPr>
          <p:cNvSpPr txBox="1"/>
          <p:nvPr/>
        </p:nvSpPr>
        <p:spPr>
          <a:xfrm>
            <a:off x="1119186" y="457200"/>
            <a:ext cx="7678342" cy="793751"/>
          </a:xfrm>
          <a:prstGeom prst="rect">
            <a:avLst/>
          </a:prstGeom>
          <a:noFill/>
        </p:spPr>
        <p:txBody>
          <a:bodyPr wrap="square" lIns="0" tIns="274320" rIns="0" bIns="0" rtlCol="0">
            <a:noAutofit/>
          </a:bodyPr>
          <a:lstStyle/>
          <a:p>
            <a:pPr marL="0" marR="0" indent="-2743200" algn="l" defTabSz="342900" rtl="0" eaLnBrk="1" fontAlgn="auto" latinLnBrk="0" hangingPunct="1">
              <a:lnSpc>
                <a:spcPct val="100000"/>
              </a:lnSpc>
              <a:spcBef>
                <a:spcPts val="0"/>
              </a:spcBef>
              <a:spcAft>
                <a:spcPts val="450"/>
              </a:spcAft>
              <a:buClrTx/>
              <a:buSzTx/>
              <a:buFontTx/>
              <a:buNone/>
              <a:tabLst/>
              <a:defRPr/>
            </a:pPr>
            <a:r>
              <a:rPr kumimoji="0" lang="en-US" sz="225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 Misuse</a:t>
            </a:r>
            <a:endParaRPr lang="en-US" sz="225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6" name="Picture 15" descr="Logo, icon&#10;&#10;Description automatically generated">
            <a:extLst>
              <a:ext uri="{FF2B5EF4-FFF2-40B4-BE49-F238E27FC236}">
                <a16:creationId xmlns:a16="http://schemas.microsoft.com/office/drawing/2014/main" id="{7C8DF4B7-EF1D-B442-BCA8-B7DBC2F2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2961532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348853" y="2555420"/>
            <a:ext cx="4519613" cy="1897917"/>
          </a:xfrm>
        </p:spPr>
        <p:txBody>
          <a:bodyPr tIns="0" rIns="0" bIns="0" anchor="b" anchorCtr="0"/>
          <a:lstStyle>
            <a:lvl1pPr>
              <a:lnSpc>
                <a:spcPct val="92000"/>
              </a:lnSpc>
              <a:defRPr sz="33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348853" y="4453336"/>
            <a:ext cx="4519613" cy="592504"/>
          </a:xfrm>
        </p:spPr>
        <p:txBody>
          <a:bodyPr tIns="91440" bIns="0" anchor="t"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348853" y="5045841"/>
            <a:ext cx="4519611" cy="329563"/>
          </a:xfrm>
          <a:prstGeom prst="rect">
            <a:avLst/>
          </a:prstGeom>
        </p:spPr>
        <p:txBody>
          <a:bodyPr lIns="0" tIns="91440" rIns="0" bIns="0" anchor="t" anchorCtr="0"/>
          <a:lstStyle>
            <a:lvl1pPr>
              <a:defRPr sz="750">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vl6pPr>
              <a:defRPr sz="750">
                <a:solidFill>
                  <a:schemeClr val="bg1"/>
                </a:solidFill>
              </a:defRPr>
            </a:lvl6pPr>
            <a:lvl7pPr>
              <a:defRPr sz="750">
                <a:solidFill>
                  <a:schemeClr val="bg1"/>
                </a:solidFill>
              </a:defRPr>
            </a:lvl7pPr>
            <a:lvl8pPr>
              <a:defRPr sz="750">
                <a:solidFill>
                  <a:schemeClr val="bg1"/>
                </a:solidFill>
              </a:defRPr>
            </a:lvl8pPr>
            <a:lvl9pPr marL="0">
              <a:defRPr sz="750">
                <a:solidFill>
                  <a:schemeClr val="bg1"/>
                </a:solidFill>
              </a:defRPr>
            </a:lvl9pPr>
          </a:lstStyle>
          <a:p>
            <a:pPr indent="-2400300"/>
            <a:fld id="{91F6C713-8964-4503-AFDA-6460191CC567}" type="datetime1">
              <a:rPr lang="en-US" smtClean="0"/>
              <a:t>9/11/2025</a:t>
            </a:fld>
            <a:endParaRPr lang="en-US"/>
          </a:p>
        </p:txBody>
      </p:sp>
      <p:grpSp>
        <p:nvGrpSpPr>
          <p:cNvPr id="8" name="Group 7">
            <a:extLst>
              <a:ext uri="{FF2B5EF4-FFF2-40B4-BE49-F238E27FC236}">
                <a16:creationId xmlns:a16="http://schemas.microsoft.com/office/drawing/2014/main" id="{A9791EB9-DE86-7A4D-9B7E-C9DECD9010E5}"/>
              </a:ext>
            </a:extLst>
          </p:cNvPr>
          <p:cNvGrpSpPr/>
          <p:nvPr/>
        </p:nvGrpSpPr>
        <p:grpSpPr>
          <a:xfrm>
            <a:off x="4661452" y="881270"/>
            <a:ext cx="4482548" cy="5976730"/>
            <a:chOff x="6215270" y="881270"/>
            <a:chExt cx="5976730" cy="5976730"/>
          </a:xfrm>
        </p:grpSpPr>
        <p:sp>
          <p:nvSpPr>
            <p:cNvPr id="9" name="Freeform 8">
              <a:extLst>
                <a:ext uri="{FF2B5EF4-FFF2-40B4-BE49-F238E27FC236}">
                  <a16:creationId xmlns:a16="http://schemas.microsoft.com/office/drawing/2014/main" id="{EF0059A3-098E-2A4D-AB20-3B2AB9FD8397}"/>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FCA050D5-7FFE-9046-8DAA-9F4C736F7FD0}"/>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08ADD393-2B3E-EC42-B840-7C3D16D667C8}"/>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4" name="TextBox 13">
            <a:extLst>
              <a:ext uri="{FF2B5EF4-FFF2-40B4-BE49-F238E27FC236}">
                <a16:creationId xmlns:a16="http://schemas.microsoft.com/office/drawing/2014/main" id="{8176F836-1E7D-684F-8C70-E66F6EE954F2}"/>
              </a:ext>
            </a:extLst>
          </p:cNvPr>
          <p:cNvSpPr txBox="1"/>
          <p:nvPr/>
        </p:nvSpPr>
        <p:spPr>
          <a:xfrm>
            <a:off x="-806501" y="275051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A22CF29E-19DB-B947-9262-516AAB4E5D81}"/>
              </a:ext>
            </a:extLst>
          </p:cNvPr>
          <p:cNvSpPr txBox="1"/>
          <p:nvPr/>
        </p:nvSpPr>
        <p:spPr>
          <a:xfrm>
            <a:off x="-647396" y="1367942"/>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665940C3-9281-6A44-A2B5-E32C3728D8DA}"/>
              </a:ext>
            </a:extLst>
          </p:cNvPr>
          <p:cNvSpPr txBox="1"/>
          <p:nvPr/>
        </p:nvSpPr>
        <p:spPr>
          <a:xfrm>
            <a:off x="-932688" y="2735885"/>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36" name="Graphic 35">
            <a:extLst>
              <a:ext uri="{FF2B5EF4-FFF2-40B4-BE49-F238E27FC236}">
                <a16:creationId xmlns:a16="http://schemas.microsoft.com/office/drawing/2014/main" id="{65948742-B251-0543-B6E6-21789094C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8853" y="461964"/>
            <a:ext cx="1907953" cy="532257"/>
          </a:xfrm>
          <a:prstGeom prst="rect">
            <a:avLst/>
          </a:prstGeom>
        </p:spPr>
      </p:pic>
    </p:spTree>
    <p:extLst>
      <p:ext uri="{BB962C8B-B14F-4D97-AF65-F5344CB8AC3E}">
        <p14:creationId xmlns:p14="http://schemas.microsoft.com/office/powerpoint/2010/main" val="41739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1">
    <p:bg>
      <p:bgPr>
        <a:solidFill>
          <a:srgbClr val="00308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8607D-94D2-364C-B168-2DE5EE60900A}"/>
              </a:ext>
            </a:extLst>
          </p:cNvPr>
          <p:cNvGrpSpPr/>
          <p:nvPr/>
        </p:nvGrpSpPr>
        <p:grpSpPr>
          <a:xfrm rot="10800000">
            <a:off x="0" y="0"/>
            <a:ext cx="3566160" cy="4754880"/>
            <a:chOff x="6215270" y="881270"/>
            <a:chExt cx="5976730" cy="5976730"/>
          </a:xfrm>
        </p:grpSpPr>
        <p:sp>
          <p:nvSpPr>
            <p:cNvPr id="7" name="Freeform 6">
              <a:extLst>
                <a:ext uri="{FF2B5EF4-FFF2-40B4-BE49-F238E27FC236}">
                  <a16:creationId xmlns:a16="http://schemas.microsoft.com/office/drawing/2014/main" id="{462ADA27-63EB-B04F-A03F-D38564932D39}"/>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sz="1350"/>
            </a:p>
          </p:txBody>
        </p:sp>
        <p:sp>
          <p:nvSpPr>
            <p:cNvPr id="8" name="Freeform 7">
              <a:extLst>
                <a:ext uri="{FF2B5EF4-FFF2-40B4-BE49-F238E27FC236}">
                  <a16:creationId xmlns:a16="http://schemas.microsoft.com/office/drawing/2014/main" id="{148F6721-2CCE-9948-9A60-B3523D722534}"/>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A1169FF5-2D64-C445-9C22-0CDD21E659F7}"/>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sz="1350"/>
            </a:p>
          </p:txBody>
        </p:sp>
      </p:grpSp>
      <p:sp>
        <p:nvSpPr>
          <p:cNvPr id="11" name="Title 9">
            <a:extLst>
              <a:ext uri="{FF2B5EF4-FFF2-40B4-BE49-F238E27FC236}">
                <a16:creationId xmlns:a16="http://schemas.microsoft.com/office/drawing/2014/main" id="{A5DD4228-57FC-7540-B45E-248B020CF54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pic>
        <p:nvPicPr>
          <p:cNvPr id="5" name="Picture 4" descr="Logo, icon&#10;&#10;Description automatically generated">
            <a:extLst>
              <a:ext uri="{FF2B5EF4-FFF2-40B4-BE49-F238E27FC236}">
                <a16:creationId xmlns:a16="http://schemas.microsoft.com/office/drawing/2014/main" id="{D52B8B79-DAD5-0A42-A74C-CA46B01A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23685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0"/>
            <a:ext cx="7687866"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5">
            <a:extLst>
              <a:ext uri="{FF2B5EF4-FFF2-40B4-BE49-F238E27FC236}">
                <a16:creationId xmlns:a16="http://schemas.microsoft.com/office/drawing/2014/main" id="{1D50B5C1-4506-D847-AF1E-F7DB8AA5BBE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Tree>
    <p:extLst>
      <p:ext uri="{BB962C8B-B14F-4D97-AF65-F5344CB8AC3E}">
        <p14:creationId xmlns:p14="http://schemas.microsoft.com/office/powerpoint/2010/main" val="113178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2">
    <p:bg>
      <p:bgPr>
        <a:solidFill>
          <a:srgbClr val="490E6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7D7423-9127-DA46-A4A9-4FCEBEB1246A}"/>
              </a:ext>
            </a:extLst>
          </p:cNvPr>
          <p:cNvGrpSpPr/>
          <p:nvPr/>
        </p:nvGrpSpPr>
        <p:grpSpPr>
          <a:xfrm>
            <a:off x="0" y="0"/>
            <a:ext cx="3552444" cy="4736592"/>
            <a:chOff x="0" y="0"/>
            <a:chExt cx="4736592" cy="4736592"/>
          </a:xfrm>
        </p:grpSpPr>
        <p:sp>
          <p:nvSpPr>
            <p:cNvPr id="15" name="Freeform 14">
              <a:extLst>
                <a:ext uri="{FF2B5EF4-FFF2-40B4-BE49-F238E27FC236}">
                  <a16:creationId xmlns:a16="http://schemas.microsoft.com/office/drawing/2014/main" id="{0FD78834-B8CE-EC45-9BDE-7C1056CE429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60269E"/>
            </a:solidFill>
            <a:ln w="4383" cap="flat">
              <a:noFill/>
              <a:prstDash val="solid"/>
              <a:miter/>
            </a:ln>
          </p:spPr>
          <p:txBody>
            <a:bodyPr rtlCol="0" anchor="ctr"/>
            <a:lstStyle/>
            <a:p>
              <a:endParaRPr lang="en-US" sz="1350"/>
            </a:p>
          </p:txBody>
        </p:sp>
        <p:sp>
          <p:nvSpPr>
            <p:cNvPr id="16" name="Freeform 15">
              <a:extLst>
                <a:ext uri="{FF2B5EF4-FFF2-40B4-BE49-F238E27FC236}">
                  <a16:creationId xmlns:a16="http://schemas.microsoft.com/office/drawing/2014/main" id="{5702CE9B-6802-4942-80A4-BCAE7498871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43" y="0"/>
                    <a:pt x="0" y="0"/>
                  </a:cubicBezTo>
                </a:path>
              </a:pathLst>
            </a:custGeom>
            <a:solidFill>
              <a:srgbClr val="773DBD"/>
            </a:solidFill>
            <a:ln w="4383" cap="flat">
              <a:noFill/>
              <a:prstDash val="solid"/>
              <a:miter/>
            </a:ln>
          </p:spPr>
          <p:txBody>
            <a:bodyPr rtlCol="0" anchor="ctr"/>
            <a:lstStyle/>
            <a:p>
              <a:endParaRPr lang="en-US" sz="1350"/>
            </a:p>
          </p:txBody>
        </p:sp>
        <p:sp>
          <p:nvSpPr>
            <p:cNvPr id="17" name="Freeform 16">
              <a:extLst>
                <a:ext uri="{FF2B5EF4-FFF2-40B4-BE49-F238E27FC236}">
                  <a16:creationId xmlns:a16="http://schemas.microsoft.com/office/drawing/2014/main" id="{BCCFA168-11C8-DE47-8C26-BDBEDD86DC8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49"/>
                    <a:pt x="872015" y="0"/>
                    <a:pt x="0" y="0"/>
                  </a:cubicBezTo>
                </a:path>
              </a:pathLst>
            </a:custGeom>
            <a:solidFill>
              <a:srgbClr val="9164CC"/>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62D82D6F-9CA2-4342-954B-0FC040AC5CAD}"/>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
        <p:nvSpPr>
          <p:cNvPr id="9" name="TextBox 8">
            <a:extLst>
              <a:ext uri="{FF2B5EF4-FFF2-40B4-BE49-F238E27FC236}">
                <a16:creationId xmlns:a16="http://schemas.microsoft.com/office/drawing/2014/main" id="{31DD7048-42CD-CC4B-9426-51171DEBE69F}"/>
              </a:ext>
            </a:extLst>
          </p:cNvPr>
          <p:cNvSpPr txBox="1"/>
          <p:nvPr/>
        </p:nvSpPr>
        <p:spPr>
          <a:xfrm>
            <a:off x="2087218" y="602974"/>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13" name="Picture 12" descr="Logo, icon&#10;&#10;Description automatically generated">
            <a:extLst>
              <a:ext uri="{FF2B5EF4-FFF2-40B4-BE49-F238E27FC236}">
                <a16:creationId xmlns:a16="http://schemas.microsoft.com/office/drawing/2014/main" id="{A90571E2-CEE4-4849-B83D-7A6AAEA9F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1552945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3">
    <p:bg>
      <p:bgPr>
        <a:solidFill>
          <a:srgbClr val="00974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5E3889-5257-4A4E-AB0D-EC8E4635F1AD}"/>
              </a:ext>
            </a:extLst>
          </p:cNvPr>
          <p:cNvGrpSpPr/>
          <p:nvPr/>
        </p:nvGrpSpPr>
        <p:grpSpPr>
          <a:xfrm>
            <a:off x="0" y="0"/>
            <a:ext cx="3552444" cy="4736592"/>
            <a:chOff x="0" y="0"/>
            <a:chExt cx="4736592" cy="4736592"/>
          </a:xfrm>
        </p:grpSpPr>
        <p:sp>
          <p:nvSpPr>
            <p:cNvPr id="12" name="Freeform 11">
              <a:extLst>
                <a:ext uri="{FF2B5EF4-FFF2-40B4-BE49-F238E27FC236}">
                  <a16:creationId xmlns:a16="http://schemas.microsoft.com/office/drawing/2014/main" id="{D21E3236-BB85-6C4E-8BEB-A29400DB90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2AAB47"/>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9337A538-A52E-2043-B261-1FAB1FBAFFB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5CBB56"/>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BD806443-205D-B34D-8BAA-4ED80D44DB2D}"/>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82C676"/>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7C65C8A3-D5EF-9149-845F-CAEDAF0A769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6A41192B-5C23-504C-AFD3-9803C7499A82}"/>
              </a:ext>
            </a:extLst>
          </p:cNvPr>
          <p:cNvSpPr txBox="1"/>
          <p:nvPr/>
        </p:nvSpPr>
        <p:spPr>
          <a:xfrm>
            <a:off x="-824948" y="834887"/>
            <a:ext cx="0" cy="0"/>
          </a:xfrm>
          <a:prstGeom prst="rect">
            <a:avLst/>
          </a:prstGeom>
          <a:noFill/>
        </p:spPr>
        <p:txBody>
          <a:bodyPr wrap="none" lIns="0" tIns="0" rIns="0" bIns="0" rtlCol="0">
            <a:normAutofit fontScale="25000" lnSpcReduction="20000"/>
          </a:bodyPr>
          <a:lstStyle/>
          <a:p>
            <a:pPr marL="0" indent="-2743200" algn="l">
              <a:spcAft>
                <a:spcPts val="450"/>
              </a:spcAft>
            </a:pPr>
            <a:endParaRPr lang="en-US" sz="1350" b="0" i="0" dirty="0">
              <a:solidFill>
                <a:schemeClr val="tx2"/>
              </a:solidFill>
              <a:latin typeface="+mn-lt"/>
              <a:ea typeface="Roboto" panose="02000000000000000000" pitchFamily="2" charset="0"/>
              <a:cs typeface="Times New Roman" panose="02020603050405020304" pitchFamily="18" charset="0"/>
            </a:endParaRPr>
          </a:p>
        </p:txBody>
      </p:sp>
      <p:pic>
        <p:nvPicPr>
          <p:cNvPr id="8" name="Picture 7" descr="Logo, icon&#10;&#10;Description automatically generated">
            <a:extLst>
              <a:ext uri="{FF2B5EF4-FFF2-40B4-BE49-F238E27FC236}">
                <a16:creationId xmlns:a16="http://schemas.microsoft.com/office/drawing/2014/main" id="{0ED1D545-5F32-7347-874F-1D9399FE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51924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_4">
    <p:bg>
      <p:bgPr>
        <a:solidFill>
          <a:srgbClr val="E1251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BF1C6-A39C-D748-AA0A-3DE76FBB7C87}"/>
              </a:ext>
            </a:extLst>
          </p:cNvPr>
          <p:cNvGrpSpPr/>
          <p:nvPr/>
        </p:nvGrpSpPr>
        <p:grpSpPr>
          <a:xfrm>
            <a:off x="0" y="0"/>
            <a:ext cx="3552444" cy="4736592"/>
            <a:chOff x="0" y="0"/>
            <a:chExt cx="4736592" cy="4736592"/>
          </a:xfrm>
        </p:grpSpPr>
        <p:sp>
          <p:nvSpPr>
            <p:cNvPr id="10" name="Freeform 9">
              <a:extLst>
                <a:ext uri="{FF2B5EF4-FFF2-40B4-BE49-F238E27FC236}">
                  <a16:creationId xmlns:a16="http://schemas.microsoft.com/office/drawing/2014/main" id="{4EB33A66-EF7F-DF40-9BC9-F1B7F292F5D2}"/>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FF4713"/>
            </a:solidFill>
            <a:ln w="4383"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239549C7-E884-6249-9EB9-69D6C8FA9B0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FF6C37"/>
            </a:solidFill>
            <a:ln w="4383" cap="flat">
              <a:noFill/>
              <a:prstDash val="solid"/>
              <a:miter/>
            </a:ln>
          </p:spPr>
          <p:txBody>
            <a:bodyPr rtlCol="0" anchor="ctr"/>
            <a:lstStyle/>
            <a:p>
              <a:endParaRPr lang="en-US" sz="1350"/>
            </a:p>
          </p:txBody>
        </p:sp>
        <p:sp>
          <p:nvSpPr>
            <p:cNvPr id="12" name="Freeform 11">
              <a:extLst>
                <a:ext uri="{FF2B5EF4-FFF2-40B4-BE49-F238E27FC236}">
                  <a16:creationId xmlns:a16="http://schemas.microsoft.com/office/drawing/2014/main" id="{BA291CC7-4D21-6246-BBE8-BE37FF1F6D4A}"/>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FF8D6B"/>
            </a:solidFill>
            <a:ln w="4383" cap="flat">
              <a:noFill/>
              <a:prstDash val="solid"/>
              <a:miter/>
            </a:ln>
          </p:spPr>
          <p:txBody>
            <a:bodyPr rtlCol="0" anchor="ctr"/>
            <a:lstStyle/>
            <a:p>
              <a:endParaRPr lang="en-US" sz="1350"/>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Staff Development: First-Dose TPN |  © Tufts Medicine 09.2025|  Private and confidential. Not for redistribution.</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750">
                <a:solidFill>
                  <a:schemeClr val="bg1"/>
                </a:solidFill>
              </a:defRPr>
            </a:lvl9pPr>
          </a:lstStyle>
          <a:p>
            <a:fld id="{C1FF6DA9-008F-8B48-92A6-B652298478BF}" type="slidenum">
              <a:rPr lang="en-US" smtClean="0"/>
              <a:t>‹#›</a:t>
            </a:fld>
            <a:endParaRPr lang="en-US"/>
          </a:p>
        </p:txBody>
      </p:sp>
      <p:sp>
        <p:nvSpPr>
          <p:cNvPr id="7" name="Title 9">
            <a:extLst>
              <a:ext uri="{FF2B5EF4-FFF2-40B4-BE49-F238E27FC236}">
                <a16:creationId xmlns:a16="http://schemas.microsoft.com/office/drawing/2014/main" id="{78E9D7A4-1831-B547-B6FF-29DD26BA86A4}"/>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pic>
        <p:nvPicPr>
          <p:cNvPr id="6" name="Picture 5" descr="Logo, icon&#10;&#10;Description automatically generated">
            <a:extLst>
              <a:ext uri="{FF2B5EF4-FFF2-40B4-BE49-F238E27FC236}">
                <a16:creationId xmlns:a16="http://schemas.microsoft.com/office/drawing/2014/main" id="{C5395E0F-9E62-D440-BFB2-DADCF8E6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1" y="372269"/>
            <a:ext cx="270272" cy="360363"/>
          </a:xfrm>
          <a:prstGeom prst="rect">
            <a:avLst/>
          </a:prstGeom>
        </p:spPr>
      </p:pic>
    </p:spTree>
    <p:extLst>
      <p:ext uri="{BB962C8B-B14F-4D97-AF65-F5344CB8AC3E}">
        <p14:creationId xmlns:p14="http://schemas.microsoft.com/office/powerpoint/2010/main" val="332979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_5">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34F808-7638-9A4C-A53E-67AA17012633}"/>
              </a:ext>
            </a:extLst>
          </p:cNvPr>
          <p:cNvGrpSpPr/>
          <p:nvPr/>
        </p:nvGrpSpPr>
        <p:grpSpPr>
          <a:xfrm>
            <a:off x="0" y="0"/>
            <a:ext cx="3552444" cy="4736592"/>
            <a:chOff x="0" y="0"/>
            <a:chExt cx="4736592" cy="4736592"/>
          </a:xfrm>
        </p:grpSpPr>
        <p:sp>
          <p:nvSpPr>
            <p:cNvPr id="12" name="Freeform 11">
              <a:extLst>
                <a:ext uri="{FF2B5EF4-FFF2-40B4-BE49-F238E27FC236}">
                  <a16:creationId xmlns:a16="http://schemas.microsoft.com/office/drawing/2014/main" id="{44131CA3-5DBC-F441-A7AA-FF8E71F571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sz="1350"/>
            </a:p>
          </p:txBody>
        </p:sp>
        <p:sp>
          <p:nvSpPr>
            <p:cNvPr id="13" name="Freeform 12">
              <a:extLst>
                <a:ext uri="{FF2B5EF4-FFF2-40B4-BE49-F238E27FC236}">
                  <a16:creationId xmlns:a16="http://schemas.microsoft.com/office/drawing/2014/main" id="{65625A74-2654-824F-944D-155116E3F97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sz="1350"/>
            </a:p>
          </p:txBody>
        </p:sp>
        <p:sp>
          <p:nvSpPr>
            <p:cNvPr id="14" name="Freeform 13">
              <a:extLst>
                <a:ext uri="{FF2B5EF4-FFF2-40B4-BE49-F238E27FC236}">
                  <a16:creationId xmlns:a16="http://schemas.microsoft.com/office/drawing/2014/main" id="{BC5A6A83-365D-A44F-9658-0B157F961C6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sz="1350"/>
            </a:p>
          </p:txBody>
        </p:sp>
      </p:grpSp>
      <p:sp>
        <p:nvSpPr>
          <p:cNvPr id="7" name="Picture 4">
            <a:extLst>
              <a:ext uri="{FF2B5EF4-FFF2-40B4-BE49-F238E27FC236}">
                <a16:creationId xmlns:a16="http://schemas.microsoft.com/office/drawing/2014/main" id="{D52B8B79-DAD5-0A42-A74C-CA46B01AA205}"/>
              </a:ext>
            </a:extLst>
          </p:cNvPr>
          <p:cNvSpPr/>
          <p:nvPr/>
        </p:nvSpPr>
        <p:spPr>
          <a:xfrm>
            <a:off x="248160" y="372269"/>
            <a:ext cx="27027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sz="1350"/>
          </a:p>
        </p:txBody>
      </p:sp>
      <p:sp>
        <p:nvSpPr>
          <p:cNvPr id="3" name="Footer Placeholder 2">
            <a:extLst>
              <a:ext uri="{FF2B5EF4-FFF2-40B4-BE49-F238E27FC236}">
                <a16:creationId xmlns:a16="http://schemas.microsoft.com/office/drawing/2014/main" id="{05804B0A-551C-3E41-8A86-2B08A543D43C}"/>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A49DCB70-29C5-1E46-BBAC-BF5A5E606DD6}"/>
              </a:ext>
            </a:extLst>
          </p:cNvPr>
          <p:cNvSpPr>
            <a:spLocks noGrp="1"/>
          </p:cNvSpPr>
          <p:nvPr>
            <p:ph type="sldNum" sz="quarter" idx="1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750">
                <a:solidFill>
                  <a:schemeClr val="tx1"/>
                </a:solidFill>
              </a:defRPr>
            </a:lvl9pPr>
          </a:lstStyle>
          <a:p>
            <a:fld id="{C1FF6DA9-008F-8B48-92A6-B652298478BF}" type="slidenum">
              <a:rPr lang="en-US" smtClean="0"/>
              <a:t>‹#›</a:t>
            </a:fld>
            <a:endParaRPr lang="en-US"/>
          </a:p>
        </p:txBody>
      </p:sp>
      <p:sp>
        <p:nvSpPr>
          <p:cNvPr id="8" name="Title 9">
            <a:extLst>
              <a:ext uri="{FF2B5EF4-FFF2-40B4-BE49-F238E27FC236}">
                <a16:creationId xmlns:a16="http://schemas.microsoft.com/office/drawing/2014/main" id="{12C9CE0F-0EE5-5B4E-8C39-81B53D6A5035}"/>
              </a:ext>
            </a:extLst>
          </p:cNvPr>
          <p:cNvSpPr>
            <a:spLocks noGrp="1"/>
          </p:cNvSpPr>
          <p:nvPr>
            <p:ph type="title" hasCustomPrompt="1"/>
          </p:nvPr>
        </p:nvSpPr>
        <p:spPr>
          <a:xfrm>
            <a:off x="1109662" y="1254126"/>
            <a:ext cx="7687866" cy="5141913"/>
          </a:xfrm>
        </p:spPr>
        <p:txBody>
          <a:bodyPr tIns="1600200" rIns="0" bIns="0" anchor="t" anchorCtr="0"/>
          <a:lstStyle>
            <a:lvl1pPr>
              <a:lnSpc>
                <a:spcPct val="90000"/>
              </a:lnSpc>
              <a:defRPr sz="3300" b="0" i="0">
                <a:solidFill>
                  <a:srgbClr val="0047C7"/>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295149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5">
            <a:extLst>
              <a:ext uri="{FF2B5EF4-FFF2-40B4-BE49-F238E27FC236}">
                <a16:creationId xmlns:a16="http://schemas.microsoft.com/office/drawing/2014/main" id="{1FE286EA-2092-2B48-969E-1B5A2F8D05E4}"/>
              </a:ext>
            </a:extLst>
          </p:cNvPr>
          <p:cNvSpPr/>
          <p:nvPr/>
        </p:nvSpPr>
        <p:spPr>
          <a:xfrm>
            <a:off x="245909" y="376015"/>
            <a:ext cx="267462"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sz="135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109662" y="1581150"/>
            <a:ext cx="7687866" cy="4822825"/>
          </a:xfrm>
        </p:spPr>
        <p:txBody>
          <a:bodyPr rIns="914400"/>
          <a:lstStyle>
            <a:lvl1pPr>
              <a:defRPr sz="1800">
                <a:latin typeface="+mn-lt"/>
              </a:defRPr>
            </a:lvl1pPr>
            <a:lvl2pPr>
              <a:defRPr sz="1400">
                <a:latin typeface="+mn-lt"/>
              </a:defRPr>
            </a:lvl2pPr>
            <a:lvl3pPr>
              <a:defRPr sz="1200">
                <a:latin typeface="+mn-lt"/>
              </a:defRPr>
            </a:lvl3pPr>
            <a:lvl4pPr>
              <a:defRPr sz="1200">
                <a:latin typeface="+mn-lt"/>
              </a:defRPr>
            </a:lvl4pPr>
            <a:lvl5pPr>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lvl1pPr algn="ctr">
              <a:defRPr sz="3200">
                <a:solidFill>
                  <a:schemeClr val="accent6"/>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lvl1pPr>
              <a:defRPr sz="750"/>
            </a:lvl1pPr>
          </a:lstStyle>
          <a:p>
            <a:fld id="{C1FF6DA9-008F-8B48-92A6-B652298478BF}" type="slidenum">
              <a:rPr lang="en-US" smtClean="0"/>
              <a:t>‹#›</a:t>
            </a:fld>
            <a:endParaRPr lang="en-US"/>
          </a:p>
        </p:txBody>
      </p:sp>
    </p:spTree>
    <p:extLst>
      <p:ext uri="{BB962C8B-B14F-4D97-AF65-F5344CB8AC3E}">
        <p14:creationId xmlns:p14="http://schemas.microsoft.com/office/powerpoint/2010/main" val="2571740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9663" y="454026"/>
            <a:ext cx="7685484" cy="802555"/>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109662" y="1581151"/>
            <a:ext cx="7687866" cy="4822825"/>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109663" y="6556830"/>
            <a:ext cx="5070872" cy="148697"/>
          </a:xfrm>
          <a:prstGeom prst="rect">
            <a:avLst/>
          </a:prstGeom>
        </p:spPr>
        <p:txBody>
          <a:bodyPr vert="horz" lIns="0" tIns="0" rIns="0" bIns="0" rtlCol="0" anchor="b" anchorCtr="0"/>
          <a:lstStyle>
            <a:lvl1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r>
              <a:rPr lang="en-US"/>
              <a:t>Staff Development: First-Dose TPN |  © Tufts Medicine 09.2025|  Private and confidential. Not for redistribution.</a:t>
            </a:r>
          </a:p>
        </p:txBody>
      </p:sp>
      <p:sp>
        <p:nvSpPr>
          <p:cNvPr id="6" name="Slide Number Placeholder 5"/>
          <p:cNvSpPr>
            <a:spLocks noGrp="1"/>
          </p:cNvSpPr>
          <p:nvPr>
            <p:ph type="sldNum" sz="quarter" idx="4"/>
          </p:nvPr>
        </p:nvSpPr>
        <p:spPr>
          <a:xfrm>
            <a:off x="212272" y="6556376"/>
            <a:ext cx="334736" cy="149151"/>
          </a:xfrm>
          <a:prstGeom prst="rect">
            <a:avLst/>
          </a:prstGeom>
        </p:spPr>
        <p:txBody>
          <a:bodyPr vert="horz" lIns="0" tIns="0" rIns="0" bIns="0" rtlCol="0" anchor="b" anchorCtr="0"/>
          <a:lstStyle>
            <a:lvl1pPr algn="ctr">
              <a:defRPr sz="750" b="0" i="0">
                <a:solidFill>
                  <a:schemeClr val="bg1"/>
                </a:solidFill>
                <a:latin typeface="+mn-lt"/>
                <a:ea typeface="Verdana" panose="020B0604030504040204" pitchFamily="34" charset="0"/>
                <a:cs typeface="Verdana" panose="020B0604030504040204" pitchFamily="34" charset="0"/>
              </a:defRPr>
            </a:lvl1pPr>
            <a:lvl2pPr marL="0" algn="ctr">
              <a:defRPr sz="600" b="0" i="0">
                <a:solidFill>
                  <a:schemeClr val="bg1"/>
                </a:solidFill>
                <a:latin typeface="+mn-lt"/>
                <a:ea typeface="Verdana" panose="020B0604030504040204" pitchFamily="34" charset="0"/>
                <a:cs typeface="Verdana" panose="020B0604030504040204" pitchFamily="34" charset="0"/>
              </a:defRPr>
            </a:lvl2pPr>
            <a:lvl3pPr marL="0" algn="ctr">
              <a:defRPr sz="600" b="0" i="0">
                <a:solidFill>
                  <a:schemeClr val="bg1"/>
                </a:solidFill>
                <a:latin typeface="+mn-lt"/>
                <a:ea typeface="Verdana" panose="020B0604030504040204" pitchFamily="34" charset="0"/>
                <a:cs typeface="Verdana" panose="020B0604030504040204" pitchFamily="34" charset="0"/>
              </a:defRPr>
            </a:lvl3pPr>
            <a:lvl4pPr marL="0" algn="ctr">
              <a:defRPr sz="600" b="0" i="0">
                <a:solidFill>
                  <a:schemeClr val="bg1"/>
                </a:solidFill>
                <a:latin typeface="+mn-lt"/>
                <a:ea typeface="Verdana" panose="020B0604030504040204" pitchFamily="34" charset="0"/>
                <a:cs typeface="Verdana" panose="020B0604030504040204" pitchFamily="34" charset="0"/>
              </a:defRPr>
            </a:lvl4pPr>
            <a:lvl5pPr marL="0" algn="ctr">
              <a:defRPr sz="600" b="0" i="0">
                <a:solidFill>
                  <a:schemeClr val="bg1"/>
                </a:solidFill>
                <a:latin typeface="+mn-lt"/>
                <a:ea typeface="Verdana" panose="020B0604030504040204" pitchFamily="34" charset="0"/>
                <a:cs typeface="Verdana" panose="020B0604030504040204" pitchFamily="34" charset="0"/>
              </a:defRPr>
            </a:lvl5pPr>
            <a:lvl6pPr marL="0" algn="ctr">
              <a:defRPr sz="600" b="0" i="0">
                <a:solidFill>
                  <a:schemeClr val="bg1"/>
                </a:solidFill>
                <a:latin typeface="+mn-lt"/>
                <a:ea typeface="Verdana" panose="020B0604030504040204" pitchFamily="34" charset="0"/>
                <a:cs typeface="Verdana" panose="020B0604030504040204" pitchFamily="34" charset="0"/>
              </a:defRPr>
            </a:lvl6pPr>
            <a:lvl7pPr marL="0" algn="ctr">
              <a:defRPr sz="600" b="0" i="0">
                <a:solidFill>
                  <a:schemeClr val="bg1"/>
                </a:solidFill>
                <a:latin typeface="+mn-lt"/>
                <a:ea typeface="Verdana" panose="020B0604030504040204" pitchFamily="34" charset="0"/>
                <a:cs typeface="Verdana" panose="020B0604030504040204" pitchFamily="34" charset="0"/>
              </a:defRPr>
            </a:lvl7pPr>
            <a:lvl8pPr marL="0" algn="ctr">
              <a:defRPr sz="600" b="0" i="0">
                <a:solidFill>
                  <a:schemeClr val="bg1"/>
                </a:solidFill>
                <a:latin typeface="+mn-lt"/>
                <a:ea typeface="Verdana" panose="020B0604030504040204" pitchFamily="34" charset="0"/>
                <a:cs typeface="Verdana" panose="020B0604030504040204" pitchFamily="34" charset="0"/>
              </a:defRPr>
            </a:lvl8pPr>
            <a:lvl9pPr marL="0" algn="ctr">
              <a:defRPr sz="600" b="0" i="0">
                <a:solidFill>
                  <a:schemeClr val="bg1"/>
                </a:solidFill>
                <a:latin typeface="+mn-lt"/>
                <a:ea typeface="Verdana" panose="020B0604030504040204" pitchFamily="34" charset="0"/>
                <a:cs typeface="Verdana" panose="020B0604030504040204" pitchFamily="34" charset="0"/>
              </a:defRPr>
            </a:lvl9pPr>
          </a:lstStyle>
          <a:p>
            <a:fld id="{C1FF6DA9-008F-8B48-92A6-B652298478BF}" type="slidenum">
              <a:rPr lang="en-US" smtClean="0"/>
              <a:t>‹#›</a:t>
            </a:fld>
            <a:endParaRPr lang="en-US"/>
          </a:p>
        </p:txBody>
      </p:sp>
      <p:sp>
        <p:nvSpPr>
          <p:cNvPr id="4" name="Rectangle 3">
            <a:extLst>
              <a:ext uri="{FF2B5EF4-FFF2-40B4-BE49-F238E27FC236}">
                <a16:creationId xmlns:a16="http://schemas.microsoft.com/office/drawing/2014/main" id="{A511D247-23B7-924B-AA11-A82B0DD0AD66}"/>
              </a:ext>
            </a:extLst>
          </p:cNvPr>
          <p:cNvSpPr/>
          <p:nvPr/>
        </p:nvSpPr>
        <p:spPr bwMode="auto">
          <a:xfrm>
            <a:off x="9222160" y="1"/>
            <a:ext cx="497541" cy="575099"/>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p:nvSpPr>
        <p:spPr bwMode="auto">
          <a:xfrm>
            <a:off x="9222160" y="628290"/>
            <a:ext cx="497541" cy="575099"/>
          </a:xfrm>
          <a:prstGeom prst="rect">
            <a:avLst/>
          </a:prstGeom>
          <a:solidFill>
            <a:srgbClr val="5CBB5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F9BA1A1-87B2-E545-A6F6-00585A56348C}"/>
              </a:ext>
            </a:extLst>
          </p:cNvPr>
          <p:cNvSpPr/>
          <p:nvPr/>
        </p:nvSpPr>
        <p:spPr bwMode="auto">
          <a:xfrm>
            <a:off x="9222160" y="4398031"/>
            <a:ext cx="497541" cy="575099"/>
          </a:xfrm>
          <a:prstGeom prst="rect">
            <a:avLst/>
          </a:prstGeom>
          <a:solidFill>
            <a:srgbClr val="490E6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p:nvSpPr>
        <p:spPr bwMode="auto">
          <a:xfrm>
            <a:off x="9222160" y="1256581"/>
            <a:ext cx="497541" cy="575099"/>
          </a:xfrm>
          <a:prstGeom prst="rect">
            <a:avLst/>
          </a:prstGeom>
          <a:solidFill>
            <a:schemeClr val="accent3"/>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p:nvSpPr>
        <p:spPr bwMode="auto">
          <a:xfrm>
            <a:off x="9222160" y="1884871"/>
            <a:ext cx="497541" cy="575099"/>
          </a:xfrm>
          <a:prstGeom prst="rect">
            <a:avLst/>
          </a:prstGeom>
          <a:solidFill>
            <a:schemeClr val="accent4"/>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p:nvSpPr>
        <p:spPr bwMode="auto">
          <a:xfrm>
            <a:off x="9222160" y="2513161"/>
            <a:ext cx="497541" cy="575099"/>
          </a:xfrm>
          <a:prstGeom prst="rect">
            <a:avLst/>
          </a:prstGeom>
          <a:solidFill>
            <a:schemeClr val="accent5"/>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p:nvSpPr>
        <p:spPr bwMode="auto">
          <a:xfrm>
            <a:off x="9222160" y="3141451"/>
            <a:ext cx="497541" cy="575099"/>
          </a:xfrm>
          <a:prstGeom prst="rect">
            <a:avLst/>
          </a:prstGeom>
          <a:solidFill>
            <a:schemeClr val="accent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69FA5F2-FCB9-E945-A769-DF04CD8AEC6A}"/>
              </a:ext>
            </a:extLst>
          </p:cNvPr>
          <p:cNvSpPr/>
          <p:nvPr/>
        </p:nvSpPr>
        <p:spPr bwMode="auto">
          <a:xfrm>
            <a:off x="9222160" y="3769740"/>
            <a:ext cx="497541" cy="575099"/>
          </a:xfrm>
          <a:prstGeom prst="rect">
            <a:avLst/>
          </a:prstGeom>
          <a:solidFill>
            <a:srgbClr val="00974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25768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ctr" defTabSz="685800" rtl="0" eaLnBrk="1" latinLnBrk="0" hangingPunct="1">
        <a:lnSpc>
          <a:spcPct val="100000"/>
        </a:lnSpc>
        <a:spcBef>
          <a:spcPct val="0"/>
        </a:spcBef>
        <a:buNone/>
        <a:defRPr sz="3200" b="0" i="0" kern="1200">
          <a:solidFill>
            <a:schemeClr val="accent6"/>
          </a:solidFill>
          <a:latin typeface="Rockwell" panose="02060603020205020403" pitchFamily="18" charset="77"/>
          <a:ea typeface="Roboto Medium" panose="02000000000000000000" pitchFamily="2" charset="0"/>
          <a:cs typeface="Verdana" panose="020B0604030504040204" pitchFamily="34" charset="0"/>
        </a:defRPr>
      </a:lvl1pPr>
    </p:titleStyle>
    <p:bodyStyle>
      <a:lvl1pPr marL="0" indent="0" algn="l" defTabSz="685800" rtl="0" eaLnBrk="1" latinLnBrk="0" hangingPunct="1">
        <a:lnSpc>
          <a:spcPct val="100000"/>
        </a:lnSpc>
        <a:spcBef>
          <a:spcPts val="0"/>
        </a:spcBef>
        <a:spcAft>
          <a:spcPts val="450"/>
        </a:spcAft>
        <a:buFont typeface="Arial" panose="020B0604020202020204" pitchFamily="34" charset="0"/>
        <a:buNone/>
        <a:defRPr sz="1800" b="0" i="0" kern="1200">
          <a:solidFill>
            <a:schemeClr val="tx2"/>
          </a:solidFill>
          <a:latin typeface="+mn-lt"/>
          <a:ea typeface="Roboto" panose="02000000000000000000" pitchFamily="2" charset="0"/>
          <a:cs typeface="Times New Roman" panose="02020603050405020304" pitchFamily="18" charset="0"/>
        </a:defRPr>
      </a:lvl1pPr>
      <a:lvl2pPr marL="0" indent="0" algn="l" defTabSz="685800" rtl="0" eaLnBrk="1" latinLnBrk="0" hangingPunct="1">
        <a:lnSpc>
          <a:spcPct val="100000"/>
        </a:lnSpc>
        <a:spcBef>
          <a:spcPts val="0"/>
        </a:spcBef>
        <a:spcAft>
          <a:spcPts val="225"/>
        </a:spcAft>
        <a:buClr>
          <a:schemeClr val="accent1"/>
        </a:buClr>
        <a:buFontTx/>
        <a:buNone/>
        <a:tabLst>
          <a:tab pos="210741" algn="l"/>
        </a:tabLst>
        <a:defRPr sz="1600" b="1" i="0" kern="1200">
          <a:solidFill>
            <a:schemeClr val="tx2"/>
          </a:solidFill>
          <a:latin typeface="+mn-lt"/>
          <a:ea typeface="Roboto" panose="02000000000000000000" pitchFamily="2" charset="0"/>
          <a:cs typeface="Times New Roman" panose="02020603050405020304" pitchFamily="18" charset="0"/>
        </a:defRPr>
      </a:lvl2pPr>
      <a:lvl3pPr marL="212598" indent="-212598" algn="l" defTabSz="219456" rtl="0" eaLnBrk="1" latinLnBrk="0" hangingPunct="1">
        <a:lnSpc>
          <a:spcPct val="100000"/>
        </a:lnSpc>
        <a:spcBef>
          <a:spcPts val="0"/>
        </a:spcBef>
        <a:spcAft>
          <a:spcPts val="450"/>
        </a:spcAft>
        <a:buClr>
          <a:schemeClr val="tx1"/>
        </a:buClr>
        <a:buFont typeface="Arial" panose="020B0604020202020204" pitchFamily="34" charset="0"/>
        <a:buChar char="•"/>
        <a:tabLst>
          <a:tab pos="207169" algn="l"/>
          <a:tab pos="438150" algn="l"/>
        </a:tabLst>
        <a:defRPr sz="1400" b="0" i="0" kern="1200">
          <a:solidFill>
            <a:schemeClr val="tx2"/>
          </a:solidFill>
          <a:latin typeface="+mn-lt"/>
          <a:ea typeface="Roboto" panose="02000000000000000000" pitchFamily="2" charset="0"/>
          <a:cs typeface="Times New Roman" panose="02020603050405020304" pitchFamily="18" charset="0"/>
        </a:defRPr>
      </a:lvl3pPr>
      <a:lvl4pPr marL="426244" marR="0" indent="-214313" algn="l" defTabSz="219456" rtl="0" eaLnBrk="1" fontAlgn="auto" latinLnBrk="0" hangingPunct="1">
        <a:lnSpc>
          <a:spcPct val="100000"/>
        </a:lnSpc>
        <a:spcBef>
          <a:spcPts val="0"/>
        </a:spcBef>
        <a:spcAft>
          <a:spcPts val="450"/>
        </a:spcAft>
        <a:buClr>
          <a:schemeClr val="tx1"/>
        </a:buClr>
        <a:buSzPct val="100000"/>
        <a:buFont typeface="Arial" panose="020B0604020202020204" pitchFamily="34" charset="0"/>
        <a:buChar char="•"/>
        <a:tabLst/>
        <a:defRPr sz="1200" b="0" i="0" kern="1200">
          <a:solidFill>
            <a:schemeClr val="tx2"/>
          </a:solidFill>
          <a:latin typeface="+mn-lt"/>
          <a:ea typeface="Roboto" panose="02000000000000000000" pitchFamily="2" charset="0"/>
          <a:cs typeface="Times New Roman" panose="02020603050405020304" pitchFamily="18" charset="0"/>
        </a:defRPr>
      </a:lvl4pPr>
      <a:lvl5pPr marL="637794" indent="-212598" algn="l" defTabSz="219456" rtl="0" eaLnBrk="1" latinLnBrk="0" hangingPunct="1">
        <a:lnSpc>
          <a:spcPct val="100000"/>
        </a:lnSpc>
        <a:spcBef>
          <a:spcPts val="0"/>
        </a:spcBef>
        <a:spcAft>
          <a:spcPts val="450"/>
        </a:spcAft>
        <a:buClr>
          <a:schemeClr val="tx1"/>
        </a:buClr>
        <a:buSzPct val="100000"/>
        <a:buFont typeface="Arial" panose="020B0604020202020204" pitchFamily="34" charset="0"/>
        <a:buChar char="•"/>
        <a:tabLst>
          <a:tab pos="219456" algn="l"/>
          <a:tab pos="438912" algn="l"/>
        </a:tabLst>
        <a:defRPr sz="1200" b="0" i="0" kern="1200">
          <a:solidFill>
            <a:schemeClr val="tx2"/>
          </a:solidFill>
          <a:latin typeface="+mn-lt"/>
          <a:ea typeface="Roboto" panose="02000000000000000000" pitchFamily="2" charset="0"/>
          <a:cs typeface="Times New Roman" panose="02020603050405020304" pitchFamily="18" charset="0"/>
        </a:defRPr>
      </a:lvl5pPr>
      <a:lvl6pPr marL="212598"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6pPr>
      <a:lvl7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7pPr>
      <a:lvl8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8pPr>
      <a:lvl9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2"/>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685800" rtl="0" eaLnBrk="1" latinLnBrk="0" hangingPunct="1">
        <a:defRPr sz="1050" kern="1200">
          <a:solidFill>
            <a:schemeClr val="tx1"/>
          </a:solidFill>
          <a:latin typeface="+mn-lt"/>
          <a:ea typeface="+mn-ea"/>
          <a:cs typeface="+mn-cs"/>
        </a:defRPr>
      </a:lvl1pPr>
      <a:lvl2pPr marL="342900" algn="l" defTabSz="685800" rtl="0" eaLnBrk="1" latinLnBrk="0" hangingPunct="1">
        <a:defRPr sz="1050" kern="1200">
          <a:solidFill>
            <a:schemeClr val="tx1"/>
          </a:solidFill>
          <a:latin typeface="+mn-lt"/>
          <a:ea typeface="+mn-ea"/>
          <a:cs typeface="+mn-cs"/>
        </a:defRPr>
      </a:lvl2pPr>
      <a:lvl3pPr marL="685800" algn="l" defTabSz="685800" rtl="0" eaLnBrk="1" latinLnBrk="0" hangingPunct="1">
        <a:defRPr sz="1050" kern="1200">
          <a:solidFill>
            <a:schemeClr val="tx1"/>
          </a:solidFill>
          <a:latin typeface="+mn-lt"/>
          <a:ea typeface="+mn-ea"/>
          <a:cs typeface="+mn-cs"/>
        </a:defRPr>
      </a:lvl3pPr>
      <a:lvl4pPr marL="1028700" algn="l" defTabSz="685800" rtl="0" eaLnBrk="1" latinLnBrk="0" hangingPunct="1">
        <a:defRPr sz="1050" kern="1200">
          <a:solidFill>
            <a:schemeClr val="tx1"/>
          </a:solidFill>
          <a:latin typeface="+mn-lt"/>
          <a:ea typeface="+mn-ea"/>
          <a:cs typeface="+mn-cs"/>
        </a:defRPr>
      </a:lvl4pPr>
      <a:lvl5pPr marL="1371600" algn="l" defTabSz="685800" rtl="0" eaLnBrk="1" latinLnBrk="0" hangingPunct="1">
        <a:defRPr sz="1050" kern="1200">
          <a:solidFill>
            <a:schemeClr val="tx1"/>
          </a:solidFill>
          <a:latin typeface="+mn-lt"/>
          <a:ea typeface="+mn-ea"/>
          <a:cs typeface="+mn-cs"/>
        </a:defRPr>
      </a:lvl5pPr>
      <a:lvl6pPr marL="1714500" algn="l" defTabSz="685800" rtl="0" eaLnBrk="1" latinLnBrk="0" hangingPunct="1">
        <a:defRPr sz="1050" kern="1200">
          <a:solidFill>
            <a:schemeClr val="tx1"/>
          </a:solidFill>
          <a:latin typeface="+mn-lt"/>
          <a:ea typeface="+mn-ea"/>
          <a:cs typeface="+mn-cs"/>
        </a:defRPr>
      </a:lvl6pPr>
      <a:lvl7pPr marL="2057400" algn="l" defTabSz="685800" rtl="0" eaLnBrk="1" latinLnBrk="0" hangingPunct="1">
        <a:defRPr sz="1050" kern="1200">
          <a:solidFill>
            <a:schemeClr val="tx1"/>
          </a:solidFill>
          <a:latin typeface="+mn-lt"/>
          <a:ea typeface="+mn-ea"/>
          <a:cs typeface="+mn-cs"/>
        </a:defRPr>
      </a:lvl7pPr>
      <a:lvl8pPr marL="2400300" algn="l" defTabSz="685800" rtl="0" eaLnBrk="1" latinLnBrk="0" hangingPunct="1">
        <a:defRPr sz="1050" kern="1200">
          <a:solidFill>
            <a:schemeClr val="tx1"/>
          </a:solidFill>
          <a:latin typeface="+mn-lt"/>
          <a:ea typeface="+mn-ea"/>
          <a:cs typeface="+mn-cs"/>
        </a:defRPr>
      </a:lvl8pPr>
      <a:lvl9pPr marL="2743200" algn="l" defTabSz="685800"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34">
          <p15:clr>
            <a:srgbClr val="F26B43"/>
          </p15:clr>
        </p15:guide>
        <p15:guide id="3" pos="932">
          <p15:clr>
            <a:srgbClr val="F26B43"/>
          </p15:clr>
        </p15:guide>
        <p15:guide id="10" pos="4161">
          <p15:clr>
            <a:srgbClr val="F26B43"/>
          </p15:clr>
        </p15:guide>
        <p15:guide id="12" pos="4233">
          <p15:clr>
            <a:srgbClr val="F26B43"/>
          </p15:clr>
        </p15:guide>
        <p15:guide id="13" pos="7389">
          <p15:clr>
            <a:srgbClr val="F26B43"/>
          </p15:clr>
        </p15:guide>
        <p15:guide id="15" pos="5191">
          <p15:clr>
            <a:srgbClr val="F26B43"/>
          </p15:clr>
        </p15:guide>
        <p15:guide id="16" pos="5335">
          <p15:clr>
            <a:srgbClr val="F26B43"/>
          </p15:clr>
        </p15:guide>
        <p15:guide id="23" orient="horz" pos="4224">
          <p15:clr>
            <a:srgbClr val="F26B43"/>
          </p15:clr>
        </p15:guide>
        <p15:guide id="25" orient="horz" pos="286">
          <p15:clr>
            <a:srgbClr val="F26B43"/>
          </p15:clr>
        </p15:guide>
        <p15:guide id="31" orient="horz" pos="4029">
          <p15:clr>
            <a:srgbClr val="F26B43"/>
          </p15:clr>
        </p15:guide>
        <p15:guide id="32" orient="horz" pos="4130">
          <p15:clr>
            <a:srgbClr val="F26B43"/>
          </p15:clr>
        </p15:guide>
        <p15:guide id="37" pos="2990">
          <p15:clr>
            <a:srgbClr val="F26B43"/>
          </p15:clr>
        </p15:guide>
        <p15:guide id="40" pos="4089">
          <p15:clr>
            <a:srgbClr val="F26B43"/>
          </p15:clr>
        </p15:guide>
        <p15:guide id="49" orient="horz" pos="790">
          <p15:clr>
            <a:srgbClr val="F26B43"/>
          </p15:clr>
        </p15:guide>
        <p15:guide id="50" orient="horz" pos="996">
          <p15:clr>
            <a:srgbClr val="F26B43"/>
          </p15:clr>
        </p15:guide>
        <p15:guide id="51" pos="2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188" y="1576388"/>
            <a:ext cx="7678340" cy="48307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119187" y="6559550"/>
            <a:ext cx="5062538" cy="146112"/>
          </a:xfrm>
          <a:prstGeom prst="rect">
            <a:avLst/>
          </a:prstGeom>
        </p:spPr>
        <p:txBody>
          <a:bodyPr vert="horz" lIns="0" tIns="0" rIns="0" bIns="0" rtlCol="0" anchor="b" anchorCtr="0"/>
          <a:lstStyle>
            <a:lvl1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7144"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r>
              <a:rPr lang="en-US"/>
              <a:t>Staff Development: First-Dose TPN |  © Tufts Medicine 09.2025|  Private and confidential. Not for redistribution.</a:t>
            </a:r>
            <a:endParaRPr lang="en-US" dirty="0"/>
          </a:p>
        </p:txBody>
      </p:sp>
      <p:sp>
        <p:nvSpPr>
          <p:cNvPr id="6" name="Slide Number Placeholder 5"/>
          <p:cNvSpPr>
            <a:spLocks noGrp="1"/>
          </p:cNvSpPr>
          <p:nvPr>
            <p:ph type="sldNum" sz="quarter" idx="4"/>
          </p:nvPr>
        </p:nvSpPr>
        <p:spPr>
          <a:xfrm>
            <a:off x="214313" y="6559550"/>
            <a:ext cx="354806" cy="146112"/>
          </a:xfrm>
          <a:prstGeom prst="rect">
            <a:avLst/>
          </a:prstGeom>
        </p:spPr>
        <p:txBody>
          <a:bodyPr vert="horz" lIns="0" tIns="0" rIns="0" bIns="0" rtlCol="0" anchor="b" anchorCtr="0"/>
          <a:lstStyle>
            <a:lvl1pPr algn="ctr">
              <a:defRPr sz="600" b="0" i="0">
                <a:solidFill>
                  <a:schemeClr val="bg1"/>
                </a:solidFill>
                <a:latin typeface="+mn-lt"/>
                <a:ea typeface="Verdana" panose="020B0604030504040204" pitchFamily="34" charset="0"/>
                <a:cs typeface="Verdana" panose="020B0604030504040204" pitchFamily="34" charset="0"/>
              </a:defRPr>
            </a:lvl1pPr>
            <a:lvl2pPr marL="0" algn="ctr">
              <a:defRPr sz="600" b="0" i="0">
                <a:solidFill>
                  <a:schemeClr val="bg1"/>
                </a:solidFill>
                <a:latin typeface="+mn-lt"/>
                <a:ea typeface="Verdana" panose="020B0604030504040204" pitchFamily="34" charset="0"/>
                <a:cs typeface="Verdana" panose="020B0604030504040204" pitchFamily="34" charset="0"/>
              </a:defRPr>
            </a:lvl2pPr>
            <a:lvl3pPr marL="0" algn="ctr">
              <a:defRPr sz="600" b="0" i="0">
                <a:solidFill>
                  <a:schemeClr val="bg1"/>
                </a:solidFill>
                <a:latin typeface="+mn-lt"/>
                <a:ea typeface="Verdana" panose="020B0604030504040204" pitchFamily="34" charset="0"/>
                <a:cs typeface="Verdana" panose="020B0604030504040204" pitchFamily="34" charset="0"/>
              </a:defRPr>
            </a:lvl3pPr>
            <a:lvl4pPr marL="0" algn="ctr">
              <a:defRPr sz="600" b="0" i="0">
                <a:solidFill>
                  <a:schemeClr val="bg1"/>
                </a:solidFill>
                <a:latin typeface="+mn-lt"/>
                <a:ea typeface="Verdana" panose="020B0604030504040204" pitchFamily="34" charset="0"/>
                <a:cs typeface="Verdana" panose="020B0604030504040204" pitchFamily="34" charset="0"/>
              </a:defRPr>
            </a:lvl4pPr>
            <a:lvl5pPr marL="0" algn="ctr">
              <a:defRPr sz="600" b="0" i="0">
                <a:solidFill>
                  <a:schemeClr val="bg1"/>
                </a:solidFill>
                <a:latin typeface="+mn-lt"/>
                <a:ea typeface="Verdana" panose="020B0604030504040204" pitchFamily="34" charset="0"/>
                <a:cs typeface="Verdana" panose="020B0604030504040204" pitchFamily="34" charset="0"/>
              </a:defRPr>
            </a:lvl5pPr>
            <a:lvl6pPr marL="0" algn="ctr">
              <a:defRPr sz="600" b="0" i="0">
                <a:solidFill>
                  <a:schemeClr val="bg1"/>
                </a:solidFill>
                <a:latin typeface="+mn-lt"/>
                <a:ea typeface="Verdana" panose="020B0604030504040204" pitchFamily="34" charset="0"/>
                <a:cs typeface="Verdana" panose="020B0604030504040204" pitchFamily="34" charset="0"/>
              </a:defRPr>
            </a:lvl6pPr>
            <a:lvl7pPr marL="0" algn="ctr">
              <a:defRPr sz="600" b="0" i="0">
                <a:solidFill>
                  <a:schemeClr val="bg1"/>
                </a:solidFill>
                <a:latin typeface="+mn-lt"/>
                <a:ea typeface="Verdana" panose="020B0604030504040204" pitchFamily="34" charset="0"/>
                <a:cs typeface="Verdana" panose="020B0604030504040204" pitchFamily="34" charset="0"/>
              </a:defRPr>
            </a:lvl7pPr>
            <a:lvl8pPr marL="0" algn="ctr">
              <a:defRPr sz="600" b="0" i="0">
                <a:solidFill>
                  <a:schemeClr val="bg1"/>
                </a:solidFill>
                <a:latin typeface="+mn-lt"/>
                <a:ea typeface="Verdana" panose="020B0604030504040204" pitchFamily="34" charset="0"/>
                <a:cs typeface="Verdana" panose="020B0604030504040204" pitchFamily="34" charset="0"/>
              </a:defRPr>
            </a:lvl8pPr>
            <a:lvl9pPr marL="0" algn="ctr">
              <a:defRPr sz="75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Title Placeholder 1">
            <a:extLst>
              <a:ext uri="{FF2B5EF4-FFF2-40B4-BE49-F238E27FC236}">
                <a16:creationId xmlns:a16="http://schemas.microsoft.com/office/drawing/2014/main" id="{801A7D15-B225-F147-B8A4-FC671FF276EA}"/>
              </a:ext>
            </a:extLst>
          </p:cNvPr>
          <p:cNvSpPr>
            <a:spLocks noGrp="1"/>
          </p:cNvSpPr>
          <p:nvPr>
            <p:ph type="title"/>
          </p:nvPr>
        </p:nvSpPr>
        <p:spPr>
          <a:xfrm>
            <a:off x="1119188" y="454026"/>
            <a:ext cx="7675958"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4DF09E08-C890-E648-AF5E-D46BEEB1C965}"/>
              </a:ext>
            </a:extLst>
          </p:cNvPr>
          <p:cNvSpPr/>
          <p:nvPr/>
        </p:nvSpPr>
        <p:spPr bwMode="auto">
          <a:xfrm>
            <a:off x="9222160" y="1"/>
            <a:ext cx="497541" cy="575099"/>
          </a:xfrm>
          <a:prstGeom prst="rect">
            <a:avLst/>
          </a:prstGeom>
          <a:solidFill>
            <a:schemeClr val="accent1"/>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C338605-D853-A540-BDE8-567BBDA6C9FD}"/>
              </a:ext>
            </a:extLst>
          </p:cNvPr>
          <p:cNvSpPr/>
          <p:nvPr/>
        </p:nvSpPr>
        <p:spPr bwMode="auto">
          <a:xfrm>
            <a:off x="9222160" y="628290"/>
            <a:ext cx="497541" cy="575099"/>
          </a:xfrm>
          <a:prstGeom prst="rect">
            <a:avLst/>
          </a:prstGeom>
          <a:solidFill>
            <a:schemeClr val="accent2"/>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BB599EB-E07F-3046-B37D-E04E6F1F9453}"/>
              </a:ext>
            </a:extLst>
          </p:cNvPr>
          <p:cNvSpPr/>
          <p:nvPr/>
        </p:nvSpPr>
        <p:spPr bwMode="auto">
          <a:xfrm>
            <a:off x="9222160" y="4398031"/>
            <a:ext cx="497541" cy="575099"/>
          </a:xfrm>
          <a:prstGeom prst="rect">
            <a:avLst/>
          </a:prstGeom>
          <a:solidFill>
            <a:srgbClr val="490E67"/>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35980EF-EE4E-394A-A9B2-18E15C439EDB}"/>
              </a:ext>
            </a:extLst>
          </p:cNvPr>
          <p:cNvSpPr/>
          <p:nvPr/>
        </p:nvSpPr>
        <p:spPr bwMode="auto">
          <a:xfrm>
            <a:off x="9222160" y="1256581"/>
            <a:ext cx="497541" cy="575099"/>
          </a:xfrm>
          <a:prstGeom prst="rect">
            <a:avLst/>
          </a:prstGeom>
          <a:solidFill>
            <a:schemeClr val="accent3"/>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A9A2A38-27A8-154C-9998-78CF25A77867}"/>
              </a:ext>
            </a:extLst>
          </p:cNvPr>
          <p:cNvSpPr/>
          <p:nvPr/>
        </p:nvSpPr>
        <p:spPr bwMode="auto">
          <a:xfrm>
            <a:off x="9222160" y="1884871"/>
            <a:ext cx="497541" cy="575099"/>
          </a:xfrm>
          <a:prstGeom prst="rect">
            <a:avLst/>
          </a:prstGeom>
          <a:solidFill>
            <a:schemeClr val="accent4"/>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013EDAED-CF33-2048-9436-2F06EFEDA883}"/>
              </a:ext>
            </a:extLst>
          </p:cNvPr>
          <p:cNvSpPr/>
          <p:nvPr/>
        </p:nvSpPr>
        <p:spPr bwMode="auto">
          <a:xfrm>
            <a:off x="9222160" y="2513161"/>
            <a:ext cx="497541" cy="575099"/>
          </a:xfrm>
          <a:prstGeom prst="rect">
            <a:avLst/>
          </a:prstGeom>
          <a:solidFill>
            <a:schemeClr val="accent5"/>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D29B66E-0FBD-A64D-9E8D-92BA401FCB3C}"/>
              </a:ext>
            </a:extLst>
          </p:cNvPr>
          <p:cNvSpPr/>
          <p:nvPr/>
        </p:nvSpPr>
        <p:spPr bwMode="auto">
          <a:xfrm>
            <a:off x="9222160" y="3141451"/>
            <a:ext cx="497541" cy="575099"/>
          </a:xfrm>
          <a:prstGeom prst="rect">
            <a:avLst/>
          </a:prstGeom>
          <a:solidFill>
            <a:schemeClr val="accent6"/>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71FBB923-E560-6C40-B3C3-D56ECB451613}"/>
              </a:ext>
            </a:extLst>
          </p:cNvPr>
          <p:cNvSpPr/>
          <p:nvPr/>
        </p:nvSpPr>
        <p:spPr bwMode="auto">
          <a:xfrm>
            <a:off x="9222160" y="3769740"/>
            <a:ext cx="497541" cy="575099"/>
          </a:xfrm>
          <a:prstGeom prst="rect">
            <a:avLst/>
          </a:prstGeom>
          <a:solidFill>
            <a:srgbClr val="2C9942"/>
          </a:solidFill>
          <a:ln>
            <a:noFill/>
          </a:ln>
          <a:effectLst/>
        </p:spPr>
        <p:txBody>
          <a:bodyPr rot="0" spcFirstLastPara="0" vertOverflow="overflow" horzOverflow="overflow" vert="horz" wrap="square" lIns="137160" tIns="0" rIns="137160" bIns="0" numCol="1" spcCol="0" rtlCol="0" fromWordArt="0" anchor="ctr" anchorCtr="0" forceAA="0" compatLnSpc="1">
            <a:prstTxWarp prst="textNoShape">
              <a:avLst/>
            </a:prstTxWarp>
            <a:noAutofit/>
          </a:bodyPr>
          <a:lstStyle/>
          <a:p>
            <a:pPr algn="ctr"/>
            <a:endParaRPr lang="en-US" sz="135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449164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l" defTabSz="685800" rtl="0" eaLnBrk="1" latinLnBrk="0" hangingPunct="1">
        <a:lnSpc>
          <a:spcPct val="100000"/>
        </a:lnSpc>
        <a:spcBef>
          <a:spcPct val="0"/>
        </a:spcBef>
        <a:buNone/>
        <a:defRPr sz="2250" b="0" i="0" kern="1200">
          <a:solidFill>
            <a:schemeClr val="accent1"/>
          </a:solidFill>
          <a:latin typeface="Rockwell" panose="02060603020205020403" pitchFamily="18" charset="77"/>
          <a:ea typeface="Rockwell" panose="02060603020205020403" pitchFamily="18" charset="77"/>
          <a:cs typeface="Verdana" panose="020B0604030504040204" pitchFamily="34" charset="0"/>
        </a:defRPr>
      </a:lvl1pPr>
    </p:titleStyle>
    <p:bodyStyle>
      <a:lvl1pPr marL="0" indent="0" algn="l" defTabSz="685800" rtl="0" eaLnBrk="1" latinLnBrk="0" hangingPunct="1">
        <a:lnSpc>
          <a:spcPct val="100000"/>
        </a:lnSpc>
        <a:spcBef>
          <a:spcPts val="0"/>
        </a:spcBef>
        <a:spcAft>
          <a:spcPts val="450"/>
        </a:spcAft>
        <a:buFont typeface="Arial" panose="020B0604020202020204" pitchFamily="34" charset="0"/>
        <a:buNone/>
        <a:defRPr sz="1350" b="0" i="0" kern="1200">
          <a:solidFill>
            <a:schemeClr val="tx1"/>
          </a:solidFill>
          <a:latin typeface="+mn-lt"/>
          <a:ea typeface="Roboto" panose="02000000000000000000" pitchFamily="2" charset="0"/>
          <a:cs typeface="Times New Roman" panose="02020603050405020304" pitchFamily="18" charset="0"/>
        </a:defRPr>
      </a:lvl1pPr>
      <a:lvl2pPr marL="0" indent="0" algn="l" defTabSz="685800" rtl="0" eaLnBrk="1" latinLnBrk="0" hangingPunct="1">
        <a:lnSpc>
          <a:spcPct val="100000"/>
        </a:lnSpc>
        <a:spcBef>
          <a:spcPts val="0"/>
        </a:spcBef>
        <a:spcAft>
          <a:spcPts val="225"/>
        </a:spcAft>
        <a:buClr>
          <a:schemeClr val="accent1"/>
        </a:buClr>
        <a:buFontTx/>
        <a:buNone/>
        <a:tabLst>
          <a:tab pos="210741" algn="l"/>
        </a:tabLst>
        <a:defRPr sz="1350" b="1" i="0" kern="1200">
          <a:solidFill>
            <a:schemeClr val="tx2"/>
          </a:solidFill>
          <a:latin typeface="+mn-lt"/>
          <a:ea typeface="Roboto" panose="02000000000000000000" pitchFamily="2" charset="0"/>
          <a:cs typeface="Times New Roman" panose="02020603050405020304" pitchFamily="18" charset="0"/>
        </a:defRPr>
      </a:lvl2pPr>
      <a:lvl3pPr marL="212598" indent="-212598" algn="l" defTabSz="219456" rtl="0" eaLnBrk="1" latinLnBrk="0" hangingPunct="1">
        <a:lnSpc>
          <a:spcPct val="100000"/>
        </a:lnSpc>
        <a:spcBef>
          <a:spcPts val="0"/>
        </a:spcBef>
        <a:spcAft>
          <a:spcPts val="450"/>
        </a:spcAft>
        <a:buClr>
          <a:schemeClr val="tx1"/>
        </a:buClr>
        <a:buFont typeface="Arial" panose="020B0604020202020204" pitchFamily="34" charset="0"/>
        <a:buChar char="•"/>
        <a:tabLst>
          <a:tab pos="207169" algn="l"/>
          <a:tab pos="438150" algn="l"/>
        </a:tabLst>
        <a:defRPr sz="1350" b="0" i="0" kern="1200">
          <a:solidFill>
            <a:schemeClr val="tx1"/>
          </a:solidFill>
          <a:latin typeface="+mn-lt"/>
          <a:ea typeface="Roboto" panose="02000000000000000000" pitchFamily="2" charset="0"/>
          <a:cs typeface="Times New Roman" panose="02020603050405020304" pitchFamily="18" charset="0"/>
        </a:defRPr>
      </a:lvl3pPr>
      <a:lvl4pPr marL="426244" marR="0" indent="-214313" algn="l" defTabSz="219456" rtl="0" eaLnBrk="1" fontAlgn="auto" latinLnBrk="0" hangingPunct="1">
        <a:lnSpc>
          <a:spcPct val="100000"/>
        </a:lnSpc>
        <a:spcBef>
          <a:spcPts val="0"/>
        </a:spcBef>
        <a:spcAft>
          <a:spcPts val="450"/>
        </a:spcAft>
        <a:buClr>
          <a:schemeClr val="tx1"/>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4pPr>
      <a:lvl5pPr marL="637794" indent="-212598" algn="l" defTabSz="219456" rtl="0" eaLnBrk="1" latinLnBrk="0" hangingPunct="1">
        <a:lnSpc>
          <a:spcPct val="100000"/>
        </a:lnSpc>
        <a:spcBef>
          <a:spcPts val="0"/>
        </a:spcBef>
        <a:spcAft>
          <a:spcPts val="450"/>
        </a:spcAft>
        <a:buClr>
          <a:schemeClr val="tx1"/>
        </a:buClr>
        <a:buSzPct val="100000"/>
        <a:buFont typeface="Arial" panose="020B0604020202020204" pitchFamily="34" charset="0"/>
        <a:buChar char="•"/>
        <a:tabLst>
          <a:tab pos="219456" algn="l"/>
          <a:tab pos="438912"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212598"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350" b="0" i="0" kern="1200">
          <a:solidFill>
            <a:schemeClr val="tx1"/>
          </a:solidFill>
          <a:latin typeface="+mn-lt"/>
          <a:ea typeface="Roboto" panose="02000000000000000000" pitchFamily="2" charset="0"/>
          <a:cs typeface="Times New Roman" panose="02020603050405020304" pitchFamily="18" charset="0"/>
        </a:defRPr>
      </a:lvl6pPr>
      <a:lvl7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7pPr>
      <a:lvl8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8pPr>
      <a:lvl9pPr marL="425196" indent="-212598" algn="l" defTabSz="685800" rtl="0" eaLnBrk="1" latinLnBrk="0" hangingPunct="1">
        <a:lnSpc>
          <a:spcPct val="100000"/>
        </a:lnSpc>
        <a:spcBef>
          <a:spcPts val="0"/>
        </a:spcBef>
        <a:spcAft>
          <a:spcPts val="450"/>
        </a:spcAft>
        <a:buClr>
          <a:schemeClr val="tx1"/>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94">
          <p15:clr>
            <a:srgbClr val="F26B43"/>
          </p15:clr>
        </p15:guide>
        <p15:guide id="3" pos="296">
          <p15:clr>
            <a:srgbClr val="F26B43"/>
          </p15:clr>
        </p15:guide>
        <p15:guide id="10" pos="4161">
          <p15:clr>
            <a:srgbClr val="F26B43"/>
          </p15:clr>
        </p15:guide>
        <p15:guide id="12" pos="4237">
          <p15:clr>
            <a:srgbClr val="F26B43"/>
          </p15:clr>
        </p15:guide>
        <p15:guide id="13" pos="7389">
          <p15:clr>
            <a:srgbClr val="F26B43"/>
          </p15:clr>
        </p15:guide>
        <p15:guide id="15" pos="5192">
          <p15:clr>
            <a:srgbClr val="F26B43"/>
          </p15:clr>
        </p15:guide>
        <p15:guide id="16" pos="5336">
          <p15:clr>
            <a:srgbClr val="F26B43"/>
          </p15:clr>
        </p15:guide>
        <p15:guide id="23" orient="horz" pos="4224">
          <p15:clr>
            <a:srgbClr val="F26B43"/>
          </p15:clr>
        </p15:guide>
        <p15:guide id="25" orient="horz" pos="288">
          <p15:clr>
            <a:srgbClr val="F26B43"/>
          </p15:clr>
        </p15:guide>
        <p15:guide id="31" orient="horz" pos="4036">
          <p15:clr>
            <a:srgbClr val="F26B43"/>
          </p15:clr>
        </p15:guide>
        <p15:guide id="32" orient="horz" pos="4132">
          <p15:clr>
            <a:srgbClr val="F26B43"/>
          </p15:clr>
        </p15:guide>
        <p15:guide id="37" pos="3138">
          <p15:clr>
            <a:srgbClr val="F26B43"/>
          </p15:clr>
        </p15:guide>
        <p15:guide id="40" pos="4093">
          <p15:clr>
            <a:srgbClr val="F26B43"/>
          </p15:clr>
        </p15:guide>
        <p15:guide id="48" orient="horz" pos="993">
          <p15:clr>
            <a:srgbClr val="F26B43"/>
          </p15:clr>
        </p15:guide>
        <p15:guide id="50" orient="horz" pos="788">
          <p15:clr>
            <a:srgbClr val="F26B43"/>
          </p15:clr>
        </p15:guide>
        <p15:guide id="51" pos="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greciacontabilidad.blogspot.com/2019/10/cuentas-de-orden-en-contabilidad_6.html" TargetMode="Externa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1/relationships/webextension" Target="../webextensions/webextension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1.e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43.emf"/><Relationship Id="rId5" Type="http://schemas.openxmlformats.org/officeDocument/2006/relationships/image" Target="../media/image40.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2.em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8" Type="http://schemas.openxmlformats.org/officeDocument/2006/relationships/hyperlink" Target="https://doi.org/10.1016/j.clnu.2020.03.005" TargetMode="External"/><Relationship Id="rId3" Type="http://schemas.openxmlformats.org/officeDocument/2006/relationships/hyperlink" Target="https://doi.org/10.1177/0148607116673053" TargetMode="External"/><Relationship Id="rId7" Type="http://schemas.openxmlformats.org/officeDocument/2006/relationships/hyperlink" Target="https://www.oplc.nh.gov/scope-practice" TargetMode="External"/><Relationship Id="rId2" Type="http://schemas.openxmlformats.org/officeDocument/2006/relationships/hyperlink" Target="https://doi.org/10.1177/0148607115621863" TargetMode="External"/><Relationship Id="rId1" Type="http://schemas.openxmlformats.org/officeDocument/2006/relationships/slideLayout" Target="../slideLayouts/slideLayout8.xml"/><Relationship Id="rId6" Type="http://schemas.openxmlformats.org/officeDocument/2006/relationships/hyperlink" Target="https://www.nice.org.uk/guidance/cg32" TargetMode="External"/><Relationship Id="rId5" Type="http://schemas.openxmlformats.org/officeDocument/2006/relationships/hyperlink" Target="https://www.mass.gov/orgs/board-of-registration-in-nursing" TargetMode="External"/><Relationship Id="rId10" Type="http://schemas.openxmlformats.org/officeDocument/2006/relationships/hyperlink" Target="https://www.cdc.gov/infection-control/hcp/intravascular-catheter-related-infection/index.html" TargetMode="External"/><Relationship Id="rId4" Type="http://schemas.openxmlformats.org/officeDocument/2006/relationships/hyperlink" Target="https://doi.org/10.1097/NAN.0000000000000396" TargetMode="External"/><Relationship Id="rId9" Type="http://schemas.openxmlformats.org/officeDocument/2006/relationships/hyperlink" Target="https://www.ecfr.gov/current/title-42/chapter-IV/subchapter-G/part-484"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A5240D-5E21-F6C2-FF8C-EEF436052169}"/>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655267A6-75C8-8EE3-F33D-4BD2604D7DA4}"/>
              </a:ext>
            </a:extLst>
          </p:cNvPr>
          <p:cNvSpPr>
            <a:spLocks noGrp="1"/>
          </p:cNvSpPr>
          <p:nvPr>
            <p:ph type="sldNum" sz="quarter" idx="11"/>
          </p:nvPr>
        </p:nvSpPr>
        <p:spPr/>
        <p:txBody>
          <a:bodyPr/>
          <a:lstStyle/>
          <a:p>
            <a:fld id="{C1FF6DA9-008F-8B48-92A6-B652298478BF}" type="slidenum">
              <a:rPr lang="en-US" smtClean="0"/>
              <a:t>1</a:t>
            </a:fld>
            <a:endParaRPr lang="en-US"/>
          </a:p>
        </p:txBody>
      </p:sp>
      <p:sp>
        <p:nvSpPr>
          <p:cNvPr id="6" name="TextBox 5">
            <a:extLst>
              <a:ext uri="{FF2B5EF4-FFF2-40B4-BE49-F238E27FC236}">
                <a16:creationId xmlns:a16="http://schemas.microsoft.com/office/drawing/2014/main" id="{33AD76A4-697A-80C4-CF0A-21585DD980E6}"/>
              </a:ext>
            </a:extLst>
          </p:cNvPr>
          <p:cNvSpPr txBox="1">
            <a:spLocks noGrp="1" noRot="1" noMove="1" noResize="1" noEditPoints="1" noAdjustHandles="1" noChangeArrowheads="1" noChangeShapeType="1"/>
          </p:cNvSpPr>
          <p:nvPr/>
        </p:nvSpPr>
        <p:spPr>
          <a:xfrm>
            <a:off x="837282" y="484742"/>
            <a:ext cx="7304184" cy="793215"/>
          </a:xfrm>
          <a:prstGeom prst="rect">
            <a:avLst/>
          </a:prstGeom>
          <a:noFill/>
        </p:spPr>
        <p:txBody>
          <a:bodyPr wrap="square" lIns="0" tIns="0" rIns="0" bIns="0" rtlCol="0">
            <a:noAutofit/>
          </a:bodyPr>
          <a:lstStyle/>
          <a:p>
            <a:pPr marL="0" indent="-3657600" algn="ctr">
              <a:spcAft>
                <a:spcPts val="600"/>
              </a:spcAft>
            </a:pPr>
            <a:r>
              <a:rPr lang="en-US" sz="2800" b="1" i="1" dirty="0">
                <a:solidFill>
                  <a:srgbClr val="FF0000"/>
                </a:solidFill>
                <a:latin typeface="Rockwell" panose="02060603020205020403" pitchFamily="18" charset="0"/>
                <a:ea typeface="Roboto" panose="02000000000000000000" pitchFamily="2" charset="0"/>
                <a:cs typeface="Times New Roman" panose="02020603050405020304" pitchFamily="18" charset="0"/>
              </a:rPr>
              <a:t>Scan</a:t>
            </a:r>
            <a:r>
              <a:rPr lang="en-US" sz="2800" b="1" i="0" dirty="0">
                <a:solidFill>
                  <a:schemeClr val="accent6"/>
                </a:solidFill>
                <a:latin typeface="Rockwell" panose="02060603020205020403" pitchFamily="18" charset="0"/>
                <a:ea typeface="Roboto" panose="02000000000000000000" pitchFamily="2" charset="0"/>
                <a:cs typeface="Times New Roman" panose="02020603050405020304" pitchFamily="18" charset="0"/>
              </a:rPr>
              <a:t> to respond to the pre-training poll</a:t>
            </a:r>
            <a:br>
              <a:rPr lang="en-US" sz="2800" b="1" i="0" dirty="0">
                <a:solidFill>
                  <a:schemeClr val="accent6"/>
                </a:solidFill>
                <a:latin typeface="Rockwell" panose="02060603020205020403" pitchFamily="18" charset="0"/>
                <a:ea typeface="Roboto" panose="02000000000000000000" pitchFamily="2" charset="0"/>
                <a:cs typeface="Times New Roman" panose="02020603050405020304" pitchFamily="18" charset="0"/>
              </a:rPr>
            </a:br>
            <a:r>
              <a:rPr lang="en-US" sz="2800" b="1" i="1" dirty="0">
                <a:solidFill>
                  <a:schemeClr val="accent6"/>
                </a:solidFill>
                <a:latin typeface="Rockwell" panose="02060603020205020403" pitchFamily="18" charset="0"/>
                <a:ea typeface="Roboto" panose="02000000000000000000" pitchFamily="2" charset="0"/>
                <a:cs typeface="Times New Roman" panose="02020603050405020304" pitchFamily="18" charset="0"/>
              </a:rPr>
              <a:t>Your answers are anonymous</a:t>
            </a:r>
          </a:p>
        </p:txBody>
      </p:sp>
      <p:pic>
        <p:nvPicPr>
          <p:cNvPr id="8" name="Picture 7" descr="A qr code on a blue background">
            <a:extLst>
              <a:ext uri="{FF2B5EF4-FFF2-40B4-BE49-F238E27FC236}">
                <a16:creationId xmlns:a16="http://schemas.microsoft.com/office/drawing/2014/main" id="{AF1FDE14-C5A1-A44F-D394-3573ABBE0D7E}"/>
              </a:ext>
            </a:extLst>
          </p:cNvPr>
          <p:cNvPicPr>
            <a:picLocks noGrp="1" noRot="1" noChangeAspect="1" noMove="1" noResize="1" noEditPoints="1" noAdjustHandles="1" noChangeArrowheads="1" noChangeShapeType="1" noCrop="1"/>
          </p:cNvPicPr>
          <p:nvPr/>
        </p:nvPicPr>
        <p:blipFill>
          <a:blip r:embed="rId2"/>
          <a:stretch>
            <a:fillRect/>
          </a:stretch>
        </p:blipFill>
        <p:spPr>
          <a:xfrm>
            <a:off x="2053232" y="1398626"/>
            <a:ext cx="5037535" cy="5037535"/>
          </a:xfrm>
          <a:prstGeom prst="rect">
            <a:avLst/>
          </a:prstGeom>
        </p:spPr>
      </p:pic>
    </p:spTree>
    <p:extLst>
      <p:ext uri="{BB962C8B-B14F-4D97-AF65-F5344CB8AC3E}">
        <p14:creationId xmlns:p14="http://schemas.microsoft.com/office/powerpoint/2010/main" val="290984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95125-0778-37BE-A631-51FFE95A55EC}"/>
              </a:ext>
            </a:extLst>
          </p:cNvPr>
          <p:cNvSpPr>
            <a:spLocks noGrp="1" noRot="1" noMove="1" noResize="1" noEditPoints="1" noAdjustHandles="1" noChangeArrowheads="1" noChangeShapeType="1"/>
          </p:cNvSpPr>
          <p:nvPr>
            <p:ph sz="quarter" idx="12"/>
          </p:nvPr>
        </p:nvSpPr>
        <p:spPr/>
        <p:txBody>
          <a:bodyPr/>
          <a:lstStyle/>
          <a:p>
            <a:pPr marL="285750" indent="-285750">
              <a:buFont typeface="Arial" panose="020B0604020202020204" pitchFamily="34" charset="0"/>
              <a:buChar char="•"/>
            </a:pPr>
            <a:r>
              <a:rPr lang="en-US" dirty="0"/>
              <a:t>Intestinal/Bowel Obstruction</a:t>
            </a:r>
          </a:p>
          <a:p>
            <a:pPr marL="285750" indent="-285750">
              <a:buFont typeface="Arial" panose="020B0604020202020204" pitchFamily="34" charset="0"/>
              <a:buChar char="•"/>
            </a:pPr>
            <a:r>
              <a:rPr lang="en-US" dirty="0"/>
              <a:t>Bowel Pseudo- Obstruction (with food intolerance)</a:t>
            </a:r>
          </a:p>
          <a:p>
            <a:pPr marL="285750" indent="-285750">
              <a:buFont typeface="Arial" panose="020B0604020202020204" pitchFamily="34" charset="0"/>
              <a:buChar char="•"/>
            </a:pPr>
            <a:r>
              <a:rPr lang="en-US" dirty="0"/>
              <a:t>GI Fistulas with High Flow (rest the bowel)</a:t>
            </a:r>
          </a:p>
          <a:p>
            <a:pPr marL="285750" indent="-285750">
              <a:buFont typeface="Arial" panose="020B0604020202020204" pitchFamily="34" charset="0"/>
              <a:buChar char="•"/>
            </a:pPr>
            <a:r>
              <a:rPr lang="en-US" dirty="0"/>
              <a:t>Infant GI system immaturity or congenital GI malformation</a:t>
            </a:r>
          </a:p>
          <a:p>
            <a:pPr marL="285750" indent="-285750">
              <a:buFont typeface="Arial" panose="020B0604020202020204" pitchFamily="34" charset="0"/>
              <a:buChar char="•"/>
            </a:pPr>
            <a:r>
              <a:rPr lang="en-US" dirty="0"/>
              <a:t>Post-op bowel anastomosis leak</a:t>
            </a:r>
          </a:p>
          <a:p>
            <a:pPr marL="285750" indent="-285750">
              <a:buFont typeface="Arial" panose="020B0604020202020204" pitchFamily="34" charset="0"/>
              <a:buChar char="•"/>
            </a:pPr>
            <a:r>
              <a:rPr lang="en-US" dirty="0"/>
              <a:t>Severe diarrhea/vomiting and inability to maintain nutritional status</a:t>
            </a:r>
          </a:p>
          <a:p>
            <a:pPr marL="285750" indent="-285750">
              <a:buFont typeface="Arial" panose="020B0604020202020204" pitchFamily="34" charset="0"/>
              <a:buChar char="•"/>
            </a:pPr>
            <a:r>
              <a:rPr lang="en-US" dirty="0"/>
              <a:t>Hypercatabolic state (due to sepsis, polytrauma, and/or major fractures)</a:t>
            </a:r>
          </a:p>
          <a:p>
            <a:pPr marL="285750" indent="-285750">
              <a:buFont typeface="Arial" panose="020B0604020202020204" pitchFamily="34" charset="0"/>
              <a:buChar char="•"/>
            </a:pPr>
            <a:r>
              <a:rPr lang="en-US" dirty="0"/>
              <a:t>NPO status &gt;7 days (e.g., inflammatory bowel disease, critically ill patients)</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FDF959C-BA70-BFA9-2055-EA29D35EFE12}"/>
              </a:ext>
            </a:extLst>
          </p:cNvPr>
          <p:cNvSpPr>
            <a:spLocks noGrp="1" noRot="1" noMove="1" noResize="1" noEditPoints="1" noAdjustHandles="1" noChangeArrowheads="1" noChangeShapeType="1"/>
          </p:cNvSpPr>
          <p:nvPr>
            <p:ph type="title"/>
          </p:nvPr>
        </p:nvSpPr>
        <p:spPr/>
        <p:txBody>
          <a:bodyPr/>
          <a:lstStyle/>
          <a:p>
            <a:r>
              <a:rPr lang="en-US" dirty="0"/>
              <a:t>Patient Selection: Indications</a:t>
            </a:r>
          </a:p>
        </p:txBody>
      </p:sp>
      <p:sp>
        <p:nvSpPr>
          <p:cNvPr id="4" name="Footer Placeholder 3">
            <a:extLst>
              <a:ext uri="{FF2B5EF4-FFF2-40B4-BE49-F238E27FC236}">
                <a16:creationId xmlns:a16="http://schemas.microsoft.com/office/drawing/2014/main" id="{FA2DA8C0-9373-1163-D223-83AF0971DCB7}"/>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97020A7-83E5-BB46-6C0B-5627E4F170AA}"/>
              </a:ext>
            </a:extLst>
          </p:cNvPr>
          <p:cNvSpPr>
            <a:spLocks noGrp="1"/>
          </p:cNvSpPr>
          <p:nvPr>
            <p:ph type="sldNum" sz="quarter" idx="14"/>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1151817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DB52F2-BECB-0F94-A4E5-F95559F79919}"/>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spcAft>
                <a:spcPts val="0"/>
              </a:spcAft>
              <a:buFont typeface="Arial" panose="020B0604020202020204" pitchFamily="34" charset="0"/>
              <a:buChar char="•"/>
            </a:pPr>
            <a:r>
              <a:rPr lang="en-US" dirty="0"/>
              <a:t>Infants with less than 8cm of the small bowel</a:t>
            </a:r>
          </a:p>
          <a:p>
            <a:pPr marL="285750" indent="-285750">
              <a:lnSpc>
                <a:spcPct val="150000"/>
              </a:lnSpc>
              <a:spcAft>
                <a:spcPts val="0"/>
              </a:spcAft>
              <a:buFont typeface="Arial" panose="020B0604020202020204" pitchFamily="34" charset="0"/>
              <a:buChar char="•"/>
            </a:pPr>
            <a:r>
              <a:rPr lang="en-US" dirty="0"/>
              <a:t>Critical cardiovascular or metabolic instability – which would require correction before administering IV nutrition</a:t>
            </a:r>
          </a:p>
          <a:p>
            <a:pPr marL="285750" indent="-285750">
              <a:lnSpc>
                <a:spcPct val="150000"/>
              </a:lnSpc>
              <a:spcAft>
                <a:spcPts val="0"/>
              </a:spcAft>
              <a:buFont typeface="Arial" panose="020B0604020202020204" pitchFamily="34" charset="0"/>
              <a:buChar char="•"/>
            </a:pPr>
            <a:r>
              <a:rPr lang="en-US" dirty="0"/>
              <a:t>When GI feeding is possible (e.g., enteral feedings)</a:t>
            </a:r>
          </a:p>
          <a:p>
            <a:pPr marL="285750" indent="-285750">
              <a:lnSpc>
                <a:spcPct val="150000"/>
              </a:lnSpc>
              <a:spcAft>
                <a:spcPts val="0"/>
              </a:spcAft>
              <a:buFont typeface="Arial" panose="020B0604020202020204" pitchFamily="34" charset="0"/>
              <a:buChar char="•"/>
            </a:pPr>
            <a:r>
              <a:rPr lang="en-US" dirty="0"/>
              <a:t>If/when nutritional status is “good” – TPN is no longer needed</a:t>
            </a:r>
          </a:p>
          <a:p>
            <a:pPr marL="285750" indent="-285750">
              <a:lnSpc>
                <a:spcPct val="150000"/>
              </a:lnSpc>
              <a:spcAft>
                <a:spcPts val="0"/>
              </a:spcAft>
              <a:buFont typeface="Arial" panose="020B0604020202020204" pitchFamily="34" charset="0"/>
              <a:buChar char="•"/>
            </a:pPr>
            <a:r>
              <a:rPr lang="en-US" dirty="0"/>
              <a:t>TPN should not be sued to prolong life when death is inescapable</a:t>
            </a:r>
          </a:p>
        </p:txBody>
      </p:sp>
      <p:sp>
        <p:nvSpPr>
          <p:cNvPr id="5" name="Title 4">
            <a:extLst>
              <a:ext uri="{FF2B5EF4-FFF2-40B4-BE49-F238E27FC236}">
                <a16:creationId xmlns:a16="http://schemas.microsoft.com/office/drawing/2014/main" id="{1B4136DF-0641-3659-81D9-AE7F2D27AA46}"/>
              </a:ext>
            </a:extLst>
          </p:cNvPr>
          <p:cNvSpPr>
            <a:spLocks noGrp="1" noRot="1" noMove="1" noResize="1" noEditPoints="1" noAdjustHandles="1" noChangeArrowheads="1" noChangeShapeType="1"/>
          </p:cNvSpPr>
          <p:nvPr>
            <p:ph type="title"/>
          </p:nvPr>
        </p:nvSpPr>
        <p:spPr/>
        <p:txBody>
          <a:bodyPr/>
          <a:lstStyle/>
          <a:p>
            <a:r>
              <a:rPr kumimoji="0" lang="en-US" sz="3200" b="0" i="0" u="none" strike="noStrike" kern="1200" cap="none" spc="0" normalizeH="0" baseline="0" noProof="0" dirty="0">
                <a:ln>
                  <a:noFill/>
                </a:ln>
                <a:solidFill>
                  <a:srgbClr val="00308C"/>
                </a:solidFill>
                <a:effectLst/>
                <a:uLnTx/>
                <a:uFillTx/>
                <a:latin typeface="Rockwell" panose="02060603020205020403" pitchFamily="18" charset="77"/>
                <a:ea typeface="Roboto Medium" panose="02000000000000000000" pitchFamily="2" charset="0"/>
              </a:rPr>
              <a:t>Patient Selection: </a:t>
            </a:r>
            <a:r>
              <a:rPr kumimoji="0" lang="en-US" sz="3200" b="0" i="1" u="none" strike="noStrike" kern="1200" cap="none" spc="0" normalizeH="0" baseline="0" noProof="0" dirty="0">
                <a:ln>
                  <a:noFill/>
                </a:ln>
                <a:solidFill>
                  <a:srgbClr val="FF0000"/>
                </a:solidFill>
                <a:effectLst/>
                <a:uLnTx/>
                <a:uFillTx/>
                <a:latin typeface="Rockwell" panose="02060603020205020403" pitchFamily="18" charset="77"/>
                <a:ea typeface="Roboto Medium" panose="02000000000000000000" pitchFamily="2" charset="0"/>
              </a:rPr>
              <a:t>Contraindications</a:t>
            </a:r>
            <a:endParaRPr lang="en-US" i="1" dirty="0">
              <a:solidFill>
                <a:srgbClr val="FF0000"/>
              </a:solidFill>
            </a:endParaRPr>
          </a:p>
        </p:txBody>
      </p:sp>
      <p:sp>
        <p:nvSpPr>
          <p:cNvPr id="2" name="Footer Placeholder 1">
            <a:extLst>
              <a:ext uri="{FF2B5EF4-FFF2-40B4-BE49-F238E27FC236}">
                <a16:creationId xmlns:a16="http://schemas.microsoft.com/office/drawing/2014/main" id="{613E4DA7-1297-FB03-67AA-ACF48D9ACFDF}"/>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28565B0D-48CA-C27E-EF23-82A2F13F2134}"/>
              </a:ext>
            </a:extLst>
          </p:cNvPr>
          <p:cNvSpPr>
            <a:spLocks noGrp="1"/>
          </p:cNvSpPr>
          <p:nvPr>
            <p:ph type="sldNum" sz="quarter" idx="14"/>
          </p:nvPr>
        </p:nvSpPr>
        <p:spPr/>
        <p:txBody>
          <a:bodyPr/>
          <a:lstStyle/>
          <a:p>
            <a:fld id="{C1FF6DA9-008F-8B48-92A6-B652298478BF}" type="slidenum">
              <a:rPr lang="en-US" smtClean="0"/>
              <a:t>11</a:t>
            </a:fld>
            <a:endParaRPr lang="en-US"/>
          </a:p>
        </p:txBody>
      </p:sp>
    </p:spTree>
    <p:extLst>
      <p:ext uri="{BB962C8B-B14F-4D97-AF65-F5344CB8AC3E}">
        <p14:creationId xmlns:p14="http://schemas.microsoft.com/office/powerpoint/2010/main" val="334720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E0AFB-6A6B-DE50-8842-58D0E76B842B}"/>
              </a:ext>
            </a:extLst>
          </p:cNvPr>
          <p:cNvSpPr>
            <a:spLocks noGrp="1" noRot="1" noMove="1" noResize="1" noEditPoints="1" noAdjustHandles="1" noChangeArrowheads="1" noChangeShapeType="1"/>
          </p:cNvSpPr>
          <p:nvPr>
            <p:ph sz="quarter" idx="12"/>
          </p:nvPr>
        </p:nvSpPr>
        <p:spPr/>
        <p:txBody>
          <a:bodyPr/>
          <a:lstStyle/>
          <a:p>
            <a:pPr marL="342900" indent="-342900">
              <a:spcAft>
                <a:spcPts val="600"/>
              </a:spcAft>
              <a:buFont typeface="+mj-lt"/>
              <a:buAutoNum type="arabicPeriod"/>
            </a:pPr>
            <a:r>
              <a:rPr lang="en-US" b="1" i="1" dirty="0">
                <a:solidFill>
                  <a:schemeClr val="accent6"/>
                </a:solidFill>
              </a:rPr>
              <a:t>Clinically stable</a:t>
            </a:r>
            <a:r>
              <a:rPr lang="en-US" dirty="0"/>
              <a:t>: Indications for TPN are clear; nutritional status requires parenteral support; patient tolerates central venous access device; and baseline labs corrected/stabilized before discharge/start of TPN.</a:t>
            </a:r>
          </a:p>
          <a:p>
            <a:pPr marL="342900" indent="-342900">
              <a:spcAft>
                <a:spcPts val="600"/>
              </a:spcAft>
              <a:buFont typeface="+mj-lt"/>
              <a:buAutoNum type="arabicPeriod"/>
            </a:pPr>
            <a:r>
              <a:rPr lang="en-US" b="1" i="1" dirty="0">
                <a:solidFill>
                  <a:schemeClr val="accent6"/>
                </a:solidFill>
              </a:rPr>
              <a:t>Central Line &amp; Vascular Access</a:t>
            </a:r>
            <a:r>
              <a:rPr lang="en-US" dirty="0"/>
              <a:t>: Central venous access device in place and functioning, site free of infection or thrombosis, and patient/caregiver willing and able to maintain sterile technique and dressing care.</a:t>
            </a:r>
          </a:p>
          <a:p>
            <a:pPr marL="342900" indent="-342900">
              <a:spcAft>
                <a:spcPts val="600"/>
              </a:spcAft>
              <a:buFont typeface="+mj-lt"/>
              <a:buAutoNum type="arabicPeriod"/>
            </a:pPr>
            <a:r>
              <a:rPr lang="en-US" b="1" i="1" dirty="0">
                <a:solidFill>
                  <a:schemeClr val="accent6"/>
                </a:solidFill>
              </a:rPr>
              <a:t>Caregiver &amp; Patient Capacity</a:t>
            </a:r>
            <a:r>
              <a:rPr lang="en-US" dirty="0"/>
              <a:t>: Physically and cognitively able to perform or assist with line care, pump operation, and aseptic technique; recognize complications; follow daily monitoring; demonstrate competency via teach-back/return demonstration; and reliable support system available.</a:t>
            </a:r>
          </a:p>
        </p:txBody>
      </p:sp>
      <p:sp>
        <p:nvSpPr>
          <p:cNvPr id="3" name="Title 2">
            <a:extLst>
              <a:ext uri="{FF2B5EF4-FFF2-40B4-BE49-F238E27FC236}">
                <a16:creationId xmlns:a16="http://schemas.microsoft.com/office/drawing/2014/main" id="{929C90BB-D981-3DD3-AE45-ED379F7F19A3}"/>
              </a:ext>
            </a:extLst>
          </p:cNvPr>
          <p:cNvSpPr>
            <a:spLocks noGrp="1" noRot="1" noMove="1" noResize="1" noEditPoints="1" noAdjustHandles="1" noChangeArrowheads="1" noChangeShapeType="1"/>
          </p:cNvSpPr>
          <p:nvPr>
            <p:ph type="title"/>
          </p:nvPr>
        </p:nvSpPr>
        <p:spPr/>
        <p:txBody>
          <a:bodyPr/>
          <a:lstStyle/>
          <a:p>
            <a:r>
              <a:rPr lang="en-US" dirty="0"/>
              <a:t>Criteria for Patient Acceptance to CAH</a:t>
            </a:r>
          </a:p>
        </p:txBody>
      </p:sp>
      <p:sp>
        <p:nvSpPr>
          <p:cNvPr id="4" name="Footer Placeholder 3">
            <a:extLst>
              <a:ext uri="{FF2B5EF4-FFF2-40B4-BE49-F238E27FC236}">
                <a16:creationId xmlns:a16="http://schemas.microsoft.com/office/drawing/2014/main" id="{88BF74A3-7494-9F13-F171-13A030AB523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4D84929-785B-D134-F3C1-FDD9D66EB0F7}"/>
              </a:ext>
            </a:extLst>
          </p:cNvPr>
          <p:cNvSpPr>
            <a:spLocks noGrp="1"/>
          </p:cNvSpPr>
          <p:nvPr>
            <p:ph type="sldNum" sz="quarter" idx="14"/>
          </p:nvPr>
        </p:nvSpPr>
        <p:spPr/>
        <p:txBody>
          <a:bodyPr/>
          <a:lstStyle/>
          <a:p>
            <a:fld id="{C1FF6DA9-008F-8B48-92A6-B652298478BF}" type="slidenum">
              <a:rPr lang="en-US" smtClean="0"/>
              <a:t>12</a:t>
            </a:fld>
            <a:endParaRPr lang="en-US"/>
          </a:p>
        </p:txBody>
      </p:sp>
    </p:spTree>
    <p:extLst>
      <p:ext uri="{BB962C8B-B14F-4D97-AF65-F5344CB8AC3E}">
        <p14:creationId xmlns:p14="http://schemas.microsoft.com/office/powerpoint/2010/main" val="3690014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DAC9-D9E6-C905-974C-047DAD2ACC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AC2CCB-5F0F-08B3-CD98-EC354AE7DA35}"/>
              </a:ext>
            </a:extLst>
          </p:cNvPr>
          <p:cNvSpPr>
            <a:spLocks noGrp="1" noRot="1" noMove="1" noResize="1" noEditPoints="1" noAdjustHandles="1" noChangeArrowheads="1" noChangeShapeType="1"/>
          </p:cNvSpPr>
          <p:nvPr>
            <p:ph sz="quarter" idx="12"/>
          </p:nvPr>
        </p:nvSpPr>
        <p:spPr/>
        <p:txBody>
          <a:bodyPr/>
          <a:lstStyle/>
          <a:p>
            <a:pPr marL="342900" indent="-342900">
              <a:spcAft>
                <a:spcPts val="600"/>
              </a:spcAft>
              <a:buFont typeface="+mj-lt"/>
              <a:buAutoNum type="arabicPeriod" startAt="4"/>
            </a:pPr>
            <a:r>
              <a:rPr lang="en-US" b="1" i="1" dirty="0">
                <a:solidFill>
                  <a:schemeClr val="accent6"/>
                </a:solidFill>
              </a:rPr>
              <a:t>Home Environment</a:t>
            </a:r>
            <a:r>
              <a:rPr lang="en-US" dirty="0"/>
              <a:t>: Clean, stable environment with space for sterile setup; refrigerator for TPN storage; running water, electricity, and emergency phone access; and safe disposal method for sharps and used supplies.</a:t>
            </a:r>
          </a:p>
          <a:p>
            <a:pPr marL="342900" indent="-342900">
              <a:spcAft>
                <a:spcPts val="600"/>
              </a:spcAft>
              <a:buFont typeface="+mj-lt"/>
              <a:buAutoNum type="arabicPeriod" startAt="4"/>
            </a:pPr>
            <a:r>
              <a:rPr lang="en-US" b="1" i="1" dirty="0">
                <a:solidFill>
                  <a:schemeClr val="accent6"/>
                </a:solidFill>
              </a:rPr>
              <a:t>Multidisciplinary Support</a:t>
            </a:r>
            <a:r>
              <a:rPr lang="en-US" dirty="0"/>
              <a:t>: Prescriber (MD/NP) available for urgent issues; pharmacy partner able to compound and deliver TPN safely and on schedule; home infusion agency/RN staff trained and competent for first-dose administration and ongoing monitoring; and access to emergency care.</a:t>
            </a:r>
          </a:p>
          <a:p>
            <a:pPr marL="342900" indent="-342900">
              <a:spcAft>
                <a:spcPts val="600"/>
              </a:spcAft>
              <a:buFont typeface="+mj-lt"/>
              <a:buAutoNum type="arabicPeriod" startAt="4"/>
            </a:pPr>
            <a:r>
              <a:rPr lang="en-US" b="1" i="1" dirty="0">
                <a:solidFill>
                  <a:schemeClr val="accent6"/>
                </a:solidFill>
              </a:rPr>
              <a:t>Regulatory &amp; Payer Requirements</a:t>
            </a:r>
            <a:r>
              <a:rPr lang="en-US" dirty="0"/>
              <a:t>: Meets with CMS coverage criteria for parenteral nutrition in the home; agency policies comply with Joint Commission, INS Standards of Practice, ASPEN/ESPEN guidance, MA/NH Nurse Practice Acts, and reimbursement/insurance approval for home TPN is confirmed.</a:t>
            </a:r>
          </a:p>
          <a:p>
            <a:pPr marL="342900" indent="-342900">
              <a:buFont typeface="+mj-lt"/>
              <a:buAutoNum type="arabicPeriod" startAt="4"/>
            </a:pPr>
            <a:endParaRPr lang="en-US" dirty="0"/>
          </a:p>
        </p:txBody>
      </p:sp>
      <p:sp>
        <p:nvSpPr>
          <p:cNvPr id="3" name="Title 2">
            <a:extLst>
              <a:ext uri="{FF2B5EF4-FFF2-40B4-BE49-F238E27FC236}">
                <a16:creationId xmlns:a16="http://schemas.microsoft.com/office/drawing/2014/main" id="{075A3AC0-9196-912F-808F-7286359C7E8B}"/>
              </a:ext>
            </a:extLst>
          </p:cNvPr>
          <p:cNvSpPr>
            <a:spLocks noGrp="1" noRot="1" noMove="1" noResize="1" noEditPoints="1" noAdjustHandles="1" noChangeArrowheads="1" noChangeShapeType="1"/>
          </p:cNvSpPr>
          <p:nvPr>
            <p:ph type="title"/>
          </p:nvPr>
        </p:nvSpPr>
        <p:spPr/>
        <p:txBody>
          <a:bodyPr/>
          <a:lstStyle/>
          <a:p>
            <a:r>
              <a:rPr lang="en-US" dirty="0"/>
              <a:t>Criteria for Patient Acceptance to CAH</a:t>
            </a:r>
            <a:br>
              <a:rPr lang="en-US" dirty="0"/>
            </a:br>
            <a:r>
              <a:rPr lang="en-US" i="1" dirty="0"/>
              <a:t>continued….</a:t>
            </a:r>
          </a:p>
        </p:txBody>
      </p:sp>
      <p:sp>
        <p:nvSpPr>
          <p:cNvPr id="4" name="Footer Placeholder 3">
            <a:extLst>
              <a:ext uri="{FF2B5EF4-FFF2-40B4-BE49-F238E27FC236}">
                <a16:creationId xmlns:a16="http://schemas.microsoft.com/office/drawing/2014/main" id="{848A6341-7480-6044-8410-AA0D2822BCE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9617AF49-35A8-078F-629E-39FE5278382E}"/>
              </a:ext>
            </a:extLst>
          </p:cNvPr>
          <p:cNvSpPr>
            <a:spLocks noGrp="1"/>
          </p:cNvSpPr>
          <p:nvPr>
            <p:ph type="sldNum" sz="quarter" idx="14"/>
          </p:nvPr>
        </p:nvSpPr>
        <p:spPr/>
        <p:txBody>
          <a:bodyPr/>
          <a:lstStyle/>
          <a:p>
            <a:fld id="{C1FF6DA9-008F-8B48-92A6-B652298478BF}" type="slidenum">
              <a:rPr lang="en-US" smtClean="0"/>
              <a:t>13</a:t>
            </a:fld>
            <a:endParaRPr lang="en-US"/>
          </a:p>
        </p:txBody>
      </p:sp>
    </p:spTree>
    <p:extLst>
      <p:ext uri="{BB962C8B-B14F-4D97-AF65-F5344CB8AC3E}">
        <p14:creationId xmlns:p14="http://schemas.microsoft.com/office/powerpoint/2010/main" val="481989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B9D519-4C70-C97C-F450-15CD2E98FC6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5223FECF-5455-3297-4236-D91137F522F6}"/>
              </a:ext>
            </a:extLst>
          </p:cNvPr>
          <p:cNvSpPr>
            <a:spLocks noGrp="1"/>
          </p:cNvSpPr>
          <p:nvPr>
            <p:ph type="sldNum" sz="quarter" idx="11"/>
          </p:nvPr>
        </p:nvSpPr>
        <p:spPr/>
        <p:txBody>
          <a:bodyPr/>
          <a:lstStyle/>
          <a:p>
            <a:fld id="{C1FF6DA9-008F-8B48-92A6-B652298478BF}" type="slidenum">
              <a:rPr lang="en-US" smtClean="0"/>
              <a:t>14</a:t>
            </a:fld>
            <a:endParaRPr lang="en-US"/>
          </a:p>
        </p:txBody>
      </p:sp>
      <p:sp>
        <p:nvSpPr>
          <p:cNvPr id="4" name="Title 3">
            <a:extLst>
              <a:ext uri="{FF2B5EF4-FFF2-40B4-BE49-F238E27FC236}">
                <a16:creationId xmlns:a16="http://schemas.microsoft.com/office/drawing/2014/main" id="{4126FBBE-0821-4926-951C-2B539753E066}"/>
              </a:ext>
            </a:extLst>
          </p:cNvPr>
          <p:cNvSpPr>
            <a:spLocks noGrp="1" noRot="1" noMove="1" noResize="1" noEditPoints="1" noAdjustHandles="1" noChangeArrowheads="1" noChangeShapeType="1"/>
          </p:cNvSpPr>
          <p:nvPr>
            <p:ph type="title"/>
          </p:nvPr>
        </p:nvSpPr>
        <p:spPr>
          <a:xfrm>
            <a:off x="1109662" y="549047"/>
            <a:ext cx="6888584" cy="3912785"/>
          </a:xfrm>
        </p:spPr>
        <p:txBody>
          <a:bodyPr/>
          <a:lstStyle/>
          <a:p>
            <a:r>
              <a:rPr lang="en-US" dirty="0"/>
              <a:t>TPN</a:t>
            </a:r>
            <a:br>
              <a:rPr lang="en-US" dirty="0"/>
            </a:br>
            <a:r>
              <a:rPr lang="en-US" dirty="0"/>
              <a:t>First-Dose verse Subsequent Doses</a:t>
            </a:r>
          </a:p>
        </p:txBody>
      </p:sp>
    </p:spTree>
    <p:extLst>
      <p:ext uri="{BB962C8B-B14F-4D97-AF65-F5344CB8AC3E}">
        <p14:creationId xmlns:p14="http://schemas.microsoft.com/office/powerpoint/2010/main" val="2606837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709F-4FCB-9A56-95EE-6FDD5EFF58BE}"/>
              </a:ext>
            </a:extLst>
          </p:cNvPr>
          <p:cNvSpPr>
            <a:spLocks noGrp="1" noRot="1" noMove="1" noResize="1" noEditPoints="1" noAdjustHandles="1" noChangeArrowheads="1" noChangeShapeType="1"/>
          </p:cNvSpPr>
          <p:nvPr>
            <p:ph type="title"/>
          </p:nvPr>
        </p:nvSpPr>
        <p:spPr>
          <a:xfrm>
            <a:off x="1025718" y="683810"/>
            <a:ext cx="7378811" cy="5231959"/>
          </a:xfrm>
        </p:spPr>
        <p:txBody>
          <a:bodyPr tIns="0"/>
          <a:lstStyle/>
          <a:p>
            <a:pPr>
              <a:lnSpc>
                <a:spcPct val="100000"/>
              </a:lnSpc>
              <a:spcBef>
                <a:spcPts val="1200"/>
              </a:spcBef>
              <a:spcAft>
                <a:spcPts val="1200"/>
              </a:spcAft>
            </a:pPr>
            <a:r>
              <a:rPr lang="en-US" i="1" dirty="0">
                <a:solidFill>
                  <a:schemeClr val="tx1"/>
                </a:solidFill>
              </a:rPr>
              <a:t>Unlike routine IV medications…</a:t>
            </a:r>
            <a:br>
              <a:rPr lang="en-US" i="1" dirty="0">
                <a:solidFill>
                  <a:schemeClr val="tx1"/>
                </a:solidFill>
              </a:rPr>
            </a:br>
            <a:r>
              <a:rPr lang="en-US" dirty="0"/>
              <a:t>TPN is </a:t>
            </a:r>
            <a:r>
              <a:rPr lang="en-US" b="1" i="1" dirty="0">
                <a:solidFill>
                  <a:srgbClr val="FF0000"/>
                </a:solidFill>
              </a:rPr>
              <a:t>high-alert</a:t>
            </a:r>
            <a:r>
              <a:rPr lang="en-US" dirty="0"/>
              <a:t>, </a:t>
            </a:r>
            <a:r>
              <a:rPr lang="en-US" b="1" i="1" dirty="0">
                <a:solidFill>
                  <a:srgbClr val="FF0000"/>
                </a:solidFill>
              </a:rPr>
              <a:t>high-risk</a:t>
            </a:r>
            <a:r>
              <a:rPr lang="en-US" dirty="0"/>
              <a:t>, </a:t>
            </a:r>
            <a:br>
              <a:rPr lang="en-US" dirty="0"/>
            </a:br>
            <a:r>
              <a:rPr lang="en-US" dirty="0"/>
              <a:t>and </a:t>
            </a:r>
            <a:br>
              <a:rPr lang="en-US" dirty="0"/>
            </a:br>
            <a:r>
              <a:rPr lang="en-US" b="1" i="1" dirty="0">
                <a:solidFill>
                  <a:srgbClr val="FF0000"/>
                </a:solidFill>
              </a:rPr>
              <a:t>patient-specific</a:t>
            </a:r>
            <a:r>
              <a:rPr lang="en-US" dirty="0"/>
              <a:t>.</a:t>
            </a:r>
            <a:br>
              <a:rPr lang="en-US" dirty="0"/>
            </a:br>
            <a:br>
              <a:rPr lang="en-US" dirty="0"/>
            </a:br>
            <a:r>
              <a:rPr lang="en-US" sz="2800" i="1" dirty="0">
                <a:solidFill>
                  <a:schemeClr val="tx1"/>
                </a:solidFill>
              </a:rPr>
              <a:t>The 10 Rights of Medication Administration serve as a checklist that forces you (the RN) to validate every safeguard (order </a:t>
            </a:r>
            <a:r>
              <a:rPr lang="en-US" sz="2800" i="1" dirty="0">
                <a:solidFill>
                  <a:schemeClr val="tx1"/>
                </a:solidFill>
                <a:sym typeface="Wingdings" panose="05000000000000000000" pitchFamily="2" charset="2"/>
              </a:rPr>
              <a:t></a:t>
            </a:r>
            <a:r>
              <a:rPr lang="en-US" sz="2800" i="1" dirty="0">
                <a:solidFill>
                  <a:schemeClr val="tx1"/>
                </a:solidFill>
              </a:rPr>
              <a:t> compounding </a:t>
            </a:r>
            <a:r>
              <a:rPr lang="en-US" sz="2800" i="1" dirty="0">
                <a:solidFill>
                  <a:schemeClr val="tx1"/>
                </a:solidFill>
                <a:sym typeface="Wingdings" panose="05000000000000000000" pitchFamily="2" charset="2"/>
              </a:rPr>
              <a:t></a:t>
            </a:r>
            <a:r>
              <a:rPr lang="en-US" sz="2800" i="1" dirty="0">
                <a:solidFill>
                  <a:schemeClr val="tx1"/>
                </a:solidFill>
              </a:rPr>
              <a:t> line </a:t>
            </a:r>
            <a:r>
              <a:rPr lang="en-US" sz="2800" i="1" dirty="0">
                <a:solidFill>
                  <a:schemeClr val="tx1"/>
                </a:solidFill>
                <a:sym typeface="Wingdings" panose="05000000000000000000" pitchFamily="2" charset="2"/>
              </a:rPr>
              <a:t></a:t>
            </a:r>
            <a:r>
              <a:rPr lang="en-US" sz="2800" i="1" dirty="0">
                <a:solidFill>
                  <a:schemeClr val="tx1"/>
                </a:solidFill>
              </a:rPr>
              <a:t> monitoring </a:t>
            </a:r>
            <a:r>
              <a:rPr lang="en-US" sz="2800" i="1" dirty="0">
                <a:solidFill>
                  <a:schemeClr val="tx1"/>
                </a:solidFill>
                <a:sym typeface="Wingdings" panose="05000000000000000000" pitchFamily="2" charset="2"/>
              </a:rPr>
              <a:t></a:t>
            </a:r>
            <a:r>
              <a:rPr lang="en-US" sz="2800" i="1" dirty="0">
                <a:solidFill>
                  <a:schemeClr val="tx1"/>
                </a:solidFill>
              </a:rPr>
              <a:t> documentation)</a:t>
            </a:r>
          </a:p>
        </p:txBody>
      </p:sp>
      <p:sp>
        <p:nvSpPr>
          <p:cNvPr id="3" name="Footer Placeholder 2">
            <a:extLst>
              <a:ext uri="{FF2B5EF4-FFF2-40B4-BE49-F238E27FC236}">
                <a16:creationId xmlns:a16="http://schemas.microsoft.com/office/drawing/2014/main" id="{DA536AF9-358A-B806-B9E5-3A6BDC0DF0C8}"/>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FC9F51CB-E0B1-9462-90FD-32912F6FFBC8}"/>
              </a:ext>
            </a:extLst>
          </p:cNvPr>
          <p:cNvSpPr>
            <a:spLocks noGrp="1"/>
          </p:cNvSpPr>
          <p:nvPr>
            <p:ph type="sldNum" sz="quarter" idx="11"/>
          </p:nvPr>
        </p:nvSpPr>
        <p:spPr/>
        <p:txBody>
          <a:bodyPr/>
          <a:lstStyle/>
          <a:p>
            <a:fld id="{C1FF6DA9-008F-8B48-92A6-B652298478BF}" type="slidenum">
              <a:rPr lang="en-US" smtClean="0"/>
              <a:t>15</a:t>
            </a:fld>
            <a:endParaRPr lang="en-US"/>
          </a:p>
        </p:txBody>
      </p:sp>
    </p:spTree>
    <p:extLst>
      <p:ext uri="{BB962C8B-B14F-4D97-AF65-F5344CB8AC3E}">
        <p14:creationId xmlns:p14="http://schemas.microsoft.com/office/powerpoint/2010/main" val="588509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E9916-B1DC-04EF-640D-113C1AA62FAD}"/>
              </a:ext>
            </a:extLst>
          </p:cNvPr>
          <p:cNvSpPr>
            <a:spLocks noGrp="1" noRot="1" noMove="1" noResize="1" noEditPoints="1" noAdjustHandles="1" noChangeArrowheads="1" noChangeShapeType="1"/>
          </p:cNvSpPr>
          <p:nvPr>
            <p:ph sz="quarter" idx="21"/>
          </p:nvPr>
        </p:nvSpPr>
        <p:spPr/>
        <p:txBody>
          <a:bodyPr rIns="0"/>
          <a:lstStyle/>
          <a:p>
            <a:pPr algn="ctr">
              <a:spcAft>
                <a:spcPts val="0"/>
              </a:spcAft>
            </a:pPr>
            <a:r>
              <a:rPr lang="en-US" b="1" dirty="0">
                <a:solidFill>
                  <a:schemeClr val="accent6"/>
                </a:solidFill>
              </a:rPr>
              <a:t>Subsequent Doses</a:t>
            </a:r>
          </a:p>
          <a:p>
            <a:pPr marL="285750" indent="-285750">
              <a:spcBef>
                <a:spcPts val="600"/>
              </a:spcBef>
              <a:buFont typeface="Arial" panose="020B0604020202020204" pitchFamily="34" charset="0"/>
              <a:buChar char="•"/>
            </a:pPr>
            <a:r>
              <a:rPr lang="en-US" dirty="0"/>
              <a:t>Typically </a:t>
            </a:r>
            <a:r>
              <a:rPr lang="en-US" b="1" i="1" dirty="0">
                <a:solidFill>
                  <a:schemeClr val="accent6"/>
                </a:solidFill>
              </a:rPr>
              <a:t>managed by caregiver </a:t>
            </a:r>
            <a:r>
              <a:rPr lang="en-US" dirty="0"/>
              <a:t>at home (</a:t>
            </a:r>
            <a:r>
              <a:rPr lang="en-US" b="1" i="1" dirty="0"/>
              <a:t>after training</a:t>
            </a:r>
            <a:r>
              <a:rPr lang="en-US" dirty="0"/>
              <a:t>)</a:t>
            </a:r>
          </a:p>
          <a:p>
            <a:pPr marL="285750" indent="-285750">
              <a:spcBef>
                <a:spcPts val="600"/>
              </a:spcBef>
              <a:buFont typeface="Arial" panose="020B0604020202020204" pitchFamily="34" charset="0"/>
              <a:buChar char="•"/>
            </a:pPr>
            <a:r>
              <a:rPr lang="en-US" b="1" i="1" dirty="0">
                <a:solidFill>
                  <a:schemeClr val="accent6"/>
                </a:solidFill>
              </a:rPr>
              <a:t>RN role shifts </a:t>
            </a:r>
            <a:r>
              <a:rPr lang="en-US" dirty="0"/>
              <a:t>to monitoring, education reinforcement, troubleshooting</a:t>
            </a:r>
          </a:p>
          <a:p>
            <a:pPr marL="285750" indent="-285750">
              <a:spcBef>
                <a:spcPts val="600"/>
              </a:spcBef>
              <a:buFont typeface="Arial" panose="020B0604020202020204" pitchFamily="34" charset="0"/>
              <a:buChar char="•"/>
            </a:pPr>
            <a:r>
              <a:rPr lang="en-US" b="1" i="1" dirty="0">
                <a:solidFill>
                  <a:schemeClr val="accent6"/>
                </a:solidFill>
              </a:rPr>
              <a:t>Risk is lower </a:t>
            </a:r>
            <a:r>
              <a:rPr lang="en-US" b="1" dirty="0">
                <a:solidFill>
                  <a:srgbClr val="C00000"/>
                </a:solidFill>
              </a:rPr>
              <a:t>BUT</a:t>
            </a:r>
            <a:r>
              <a:rPr lang="en-US" dirty="0"/>
              <a:t> ongoing vigilance is needed</a:t>
            </a:r>
          </a:p>
        </p:txBody>
      </p:sp>
      <p:sp>
        <p:nvSpPr>
          <p:cNvPr id="4" name="Title 3">
            <a:extLst>
              <a:ext uri="{FF2B5EF4-FFF2-40B4-BE49-F238E27FC236}">
                <a16:creationId xmlns:a16="http://schemas.microsoft.com/office/drawing/2014/main" id="{BD339A99-F29E-90EE-2863-F98BAB22E21D}"/>
              </a:ext>
            </a:extLst>
          </p:cNvPr>
          <p:cNvSpPr>
            <a:spLocks noGrp="1" noRot="1" noMove="1" noResize="1" noEditPoints="1" noAdjustHandles="1" noChangeArrowheads="1" noChangeShapeType="1"/>
          </p:cNvSpPr>
          <p:nvPr>
            <p:ph type="title"/>
          </p:nvPr>
        </p:nvSpPr>
        <p:spPr/>
        <p:txBody>
          <a:bodyPr/>
          <a:lstStyle/>
          <a:p>
            <a:r>
              <a:rPr lang="en-US" dirty="0"/>
              <a:t>Difference between TPN </a:t>
            </a:r>
            <a:br>
              <a:rPr lang="en-US" dirty="0"/>
            </a:br>
            <a:r>
              <a:rPr lang="en-US" dirty="0"/>
              <a:t>First Dose vs. Subsequent Doses</a:t>
            </a:r>
          </a:p>
        </p:txBody>
      </p:sp>
      <p:sp>
        <p:nvSpPr>
          <p:cNvPr id="5" name="Footer Placeholder 4">
            <a:extLst>
              <a:ext uri="{FF2B5EF4-FFF2-40B4-BE49-F238E27FC236}">
                <a16:creationId xmlns:a16="http://schemas.microsoft.com/office/drawing/2014/main" id="{08976216-6CCB-0A91-ED42-A7B2B5D24369}"/>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6" name="Slide Number Placeholder 5">
            <a:extLst>
              <a:ext uri="{FF2B5EF4-FFF2-40B4-BE49-F238E27FC236}">
                <a16:creationId xmlns:a16="http://schemas.microsoft.com/office/drawing/2014/main" id="{949965A7-9A7C-4EEE-7C9F-DE0FA0B03954}"/>
              </a:ext>
            </a:extLst>
          </p:cNvPr>
          <p:cNvSpPr>
            <a:spLocks noGrp="1"/>
          </p:cNvSpPr>
          <p:nvPr>
            <p:ph type="sldNum" sz="quarter" idx="15"/>
          </p:nvPr>
        </p:nvSpPr>
        <p:spPr/>
        <p:txBody>
          <a:bodyPr/>
          <a:lstStyle/>
          <a:p>
            <a:fld id="{C1FF6DA9-008F-8B48-92A6-B652298478BF}" type="slidenum">
              <a:rPr lang="en-US" smtClean="0"/>
              <a:t>16</a:t>
            </a:fld>
            <a:endParaRPr lang="en-US"/>
          </a:p>
        </p:txBody>
      </p:sp>
      <p:sp>
        <p:nvSpPr>
          <p:cNvPr id="2" name="Content Placeholder 1">
            <a:extLst>
              <a:ext uri="{FF2B5EF4-FFF2-40B4-BE49-F238E27FC236}">
                <a16:creationId xmlns:a16="http://schemas.microsoft.com/office/drawing/2014/main" id="{81B77980-1969-C656-E2A7-6B708D9C47C0}"/>
              </a:ext>
            </a:extLst>
          </p:cNvPr>
          <p:cNvSpPr>
            <a:spLocks noGrp="1" noRot="1" noMove="1" noResize="1" noEditPoints="1" noAdjustHandles="1" noChangeArrowheads="1" noChangeShapeType="1"/>
          </p:cNvSpPr>
          <p:nvPr>
            <p:ph sz="quarter" idx="16"/>
          </p:nvPr>
        </p:nvSpPr>
        <p:spPr/>
        <p:txBody>
          <a:bodyPr rIns="0"/>
          <a:lstStyle/>
          <a:p>
            <a:pPr algn="ctr">
              <a:spcAft>
                <a:spcPts val="0"/>
              </a:spcAft>
            </a:pPr>
            <a:r>
              <a:rPr lang="en-US" b="1" dirty="0">
                <a:solidFill>
                  <a:schemeClr val="accent6"/>
                </a:solidFill>
              </a:rPr>
              <a:t>First Dose</a:t>
            </a:r>
          </a:p>
          <a:p>
            <a:pPr marL="285750" indent="-285750">
              <a:spcBef>
                <a:spcPts val="600"/>
              </a:spcBef>
              <a:spcAft>
                <a:spcPts val="0"/>
              </a:spcAft>
              <a:buFont typeface="Arial" panose="020B0604020202020204" pitchFamily="34" charset="0"/>
              <a:buChar char="•"/>
            </a:pPr>
            <a:r>
              <a:rPr lang="en-US" b="1" i="1" dirty="0">
                <a:solidFill>
                  <a:srgbClr val="FF0000"/>
                </a:solidFill>
              </a:rPr>
              <a:t>Highest Risk </a:t>
            </a:r>
            <a:r>
              <a:rPr lang="en-US" b="1" dirty="0">
                <a:solidFill>
                  <a:schemeClr val="accent6"/>
                </a:solidFill>
              </a:rPr>
              <a:t>for a Side Effect</a:t>
            </a:r>
          </a:p>
          <a:p>
            <a:pPr marL="285750" indent="-285750">
              <a:spcBef>
                <a:spcPts val="600"/>
              </a:spcBef>
              <a:spcAft>
                <a:spcPts val="600"/>
              </a:spcAft>
              <a:buFont typeface="Arial" panose="020B0604020202020204" pitchFamily="34" charset="0"/>
              <a:buChar char="•"/>
            </a:pPr>
            <a:r>
              <a:rPr lang="en-US" b="1" i="1" dirty="0">
                <a:solidFill>
                  <a:schemeClr val="accent6"/>
                </a:solidFill>
              </a:rPr>
              <a:t>NEW</a:t>
            </a:r>
            <a:r>
              <a:rPr lang="en-US" dirty="0">
                <a:solidFill>
                  <a:schemeClr val="tx1"/>
                </a:solidFill>
              </a:rPr>
              <a:t> Therapy: Patient’s metabolic and infusion tolerance is unknown</a:t>
            </a:r>
          </a:p>
          <a:p>
            <a:pPr marL="285750" indent="-285750">
              <a:spcBef>
                <a:spcPts val="600"/>
              </a:spcBef>
              <a:buFont typeface="Arial" panose="020B0604020202020204" pitchFamily="34" charset="0"/>
              <a:buChar char="•"/>
            </a:pPr>
            <a:r>
              <a:rPr lang="en-US" b="1" i="1" dirty="0">
                <a:solidFill>
                  <a:schemeClr val="accent6"/>
                </a:solidFill>
              </a:rPr>
              <a:t>Risk</a:t>
            </a:r>
            <a:r>
              <a:rPr lang="en-US" dirty="0">
                <a:solidFill>
                  <a:schemeClr val="tx1"/>
                </a:solidFill>
              </a:rPr>
              <a:t> of infusion reaction, electrolyte derangement, fluid shifts</a:t>
            </a:r>
          </a:p>
          <a:p>
            <a:pPr marL="285750" indent="-285750">
              <a:spcBef>
                <a:spcPts val="600"/>
              </a:spcBef>
              <a:buFont typeface="Arial" panose="020B0604020202020204" pitchFamily="34" charset="0"/>
              <a:buChar char="•"/>
            </a:pPr>
            <a:r>
              <a:rPr lang="en-US" b="1" i="1" dirty="0">
                <a:solidFill>
                  <a:schemeClr val="accent6"/>
                </a:solidFill>
              </a:rPr>
              <a:t>Requires</a:t>
            </a:r>
            <a:r>
              <a:rPr lang="en-US" dirty="0">
                <a:solidFill>
                  <a:schemeClr val="tx1"/>
                </a:solidFill>
              </a:rPr>
              <a:t> RN presence and continuous monitoring for at least 60 minutes after starting infusion.</a:t>
            </a:r>
          </a:p>
        </p:txBody>
      </p:sp>
    </p:spTree>
    <p:extLst>
      <p:ext uri="{BB962C8B-B14F-4D97-AF65-F5344CB8AC3E}">
        <p14:creationId xmlns:p14="http://schemas.microsoft.com/office/powerpoint/2010/main" val="3313005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C37CC63-E54A-54A4-DAF1-455FB2A71C65}"/>
              </a:ext>
            </a:extLst>
          </p:cNvPr>
          <p:cNvGraphicFramePr>
            <a:graphicFrameLocks noGrp="1" noDrilldown="1" noMove="1" noResize="1"/>
          </p:cNvGraphicFramePr>
          <p:nvPr/>
        </p:nvGraphicFramePr>
        <p:xfrm>
          <a:off x="302964" y="1187678"/>
          <a:ext cx="8538072" cy="4066673"/>
        </p:xfrm>
        <a:graphic>
          <a:graphicData uri="http://schemas.openxmlformats.org/drawingml/2006/table">
            <a:tbl>
              <a:tblPr firstRow="1" bandRow="1">
                <a:tableStyleId>{5C22544A-7EE6-4342-B048-85BDC9FD1C3A}</a:tableStyleId>
              </a:tblPr>
              <a:tblGrid>
                <a:gridCol w="2846024">
                  <a:extLst>
                    <a:ext uri="{9D8B030D-6E8A-4147-A177-3AD203B41FA5}">
                      <a16:colId xmlns:a16="http://schemas.microsoft.com/office/drawing/2014/main" val="1949248239"/>
                    </a:ext>
                  </a:extLst>
                </a:gridCol>
                <a:gridCol w="2846024">
                  <a:extLst>
                    <a:ext uri="{9D8B030D-6E8A-4147-A177-3AD203B41FA5}">
                      <a16:colId xmlns:a16="http://schemas.microsoft.com/office/drawing/2014/main" val="2228100763"/>
                    </a:ext>
                  </a:extLst>
                </a:gridCol>
                <a:gridCol w="2846024">
                  <a:extLst>
                    <a:ext uri="{9D8B030D-6E8A-4147-A177-3AD203B41FA5}">
                      <a16:colId xmlns:a16="http://schemas.microsoft.com/office/drawing/2014/main" val="2857940851"/>
                    </a:ext>
                  </a:extLst>
                </a:gridCol>
              </a:tblGrid>
              <a:tr h="591953">
                <a:tc>
                  <a:txBody>
                    <a:bodyPr/>
                    <a:lstStyle/>
                    <a:p>
                      <a:pPr algn="ctr"/>
                      <a:r>
                        <a:rPr lang="en-US" sz="1800" dirty="0"/>
                        <a:t>ASPECT</a:t>
                      </a:r>
                    </a:p>
                  </a:txBody>
                  <a:tcPr/>
                </a:tc>
                <a:tc>
                  <a:txBody>
                    <a:bodyPr/>
                    <a:lstStyle/>
                    <a:p>
                      <a:pPr algn="ctr"/>
                      <a:r>
                        <a:rPr lang="en-US" sz="1800" dirty="0"/>
                        <a:t>FIRST DOSE</a:t>
                      </a:r>
                    </a:p>
                  </a:txBody>
                  <a:tcPr/>
                </a:tc>
                <a:tc>
                  <a:txBody>
                    <a:bodyPr/>
                    <a:lstStyle/>
                    <a:p>
                      <a:pPr algn="ctr"/>
                      <a:r>
                        <a:rPr lang="en-US" sz="1800" dirty="0"/>
                        <a:t>SUBSEQUENT DOSES</a:t>
                      </a:r>
                    </a:p>
                  </a:txBody>
                  <a:tcPr/>
                </a:tc>
                <a:extLst>
                  <a:ext uri="{0D108BD9-81ED-4DB2-BD59-A6C34878D82A}">
                    <a16:rowId xmlns:a16="http://schemas.microsoft.com/office/drawing/2014/main" val="3427981291"/>
                  </a:ext>
                </a:extLst>
              </a:tr>
              <a:tr h="591953">
                <a:tc>
                  <a:txBody>
                    <a:bodyPr/>
                    <a:lstStyle/>
                    <a:p>
                      <a:pPr algn="ctr"/>
                      <a:r>
                        <a:rPr lang="en-US" sz="1800" dirty="0"/>
                        <a:t>Who Can Administer</a:t>
                      </a:r>
                    </a:p>
                  </a:txBody>
                  <a:tcPr/>
                </a:tc>
                <a:tc>
                  <a:txBody>
                    <a:bodyPr/>
                    <a:lstStyle/>
                    <a:p>
                      <a:pPr algn="ctr"/>
                      <a:r>
                        <a:rPr lang="en-US" sz="1800" dirty="0"/>
                        <a:t>RN Only</a:t>
                      </a:r>
                    </a:p>
                  </a:txBody>
                  <a:tcPr/>
                </a:tc>
                <a:tc>
                  <a:txBody>
                    <a:bodyPr/>
                    <a:lstStyle/>
                    <a:p>
                      <a:pPr algn="ctr"/>
                      <a:r>
                        <a:rPr lang="en-US" sz="1800" dirty="0"/>
                        <a:t>Trained caregiver (with RN oversight)</a:t>
                      </a:r>
                    </a:p>
                  </a:txBody>
                  <a:tcPr/>
                </a:tc>
                <a:extLst>
                  <a:ext uri="{0D108BD9-81ED-4DB2-BD59-A6C34878D82A}">
                    <a16:rowId xmlns:a16="http://schemas.microsoft.com/office/drawing/2014/main" val="4206555554"/>
                  </a:ext>
                </a:extLst>
              </a:tr>
              <a:tr h="591953">
                <a:tc>
                  <a:txBody>
                    <a:bodyPr/>
                    <a:lstStyle/>
                    <a:p>
                      <a:pPr algn="ctr"/>
                      <a:r>
                        <a:rPr lang="en-US" sz="1800" dirty="0"/>
                        <a:t>Monitoring Intensity</a:t>
                      </a:r>
                    </a:p>
                  </a:txBody>
                  <a:tcPr/>
                </a:tc>
                <a:tc>
                  <a:txBody>
                    <a:bodyPr/>
                    <a:lstStyle/>
                    <a:p>
                      <a:pPr algn="ctr"/>
                      <a:r>
                        <a:rPr lang="en-US" sz="1800" dirty="0"/>
                        <a:t>Continuous: Vitals every 15 to 30 minutes</a:t>
                      </a:r>
                    </a:p>
                  </a:txBody>
                  <a:tcPr/>
                </a:tc>
                <a:tc>
                  <a:txBody>
                    <a:bodyPr/>
                    <a:lstStyle/>
                    <a:p>
                      <a:pPr algn="ctr"/>
                      <a:r>
                        <a:rPr lang="en-US" sz="1800" dirty="0"/>
                        <a:t>Routine, per protocol</a:t>
                      </a:r>
                    </a:p>
                  </a:txBody>
                  <a:tcPr/>
                </a:tc>
                <a:extLst>
                  <a:ext uri="{0D108BD9-81ED-4DB2-BD59-A6C34878D82A}">
                    <a16:rowId xmlns:a16="http://schemas.microsoft.com/office/drawing/2014/main" val="1780777197"/>
                  </a:ext>
                </a:extLst>
              </a:tr>
              <a:tr h="591953">
                <a:tc>
                  <a:txBody>
                    <a:bodyPr/>
                    <a:lstStyle/>
                    <a:p>
                      <a:pPr algn="ctr"/>
                      <a:r>
                        <a:rPr lang="en-US" sz="1800" dirty="0"/>
                        <a:t>Risk Level</a:t>
                      </a:r>
                    </a:p>
                  </a:txBody>
                  <a:tcPr/>
                </a:tc>
                <a:tc>
                  <a:txBody>
                    <a:bodyPr/>
                    <a:lstStyle/>
                    <a:p>
                      <a:pPr algn="ctr"/>
                      <a:r>
                        <a:rPr lang="en-US" sz="1800" dirty="0"/>
                        <a:t>Highest (reaction, electrolyte shifts)</a:t>
                      </a:r>
                    </a:p>
                  </a:txBody>
                  <a:tcPr/>
                </a:tc>
                <a:tc>
                  <a:txBody>
                    <a:bodyPr/>
                    <a:lstStyle/>
                    <a:p>
                      <a:pPr algn="ctr"/>
                      <a:r>
                        <a:rPr lang="en-US" sz="1800" dirty="0"/>
                        <a:t>Lower, but infection/metabolic risk</a:t>
                      </a:r>
                    </a:p>
                  </a:txBody>
                  <a:tcPr/>
                </a:tc>
                <a:extLst>
                  <a:ext uri="{0D108BD9-81ED-4DB2-BD59-A6C34878D82A}">
                    <a16:rowId xmlns:a16="http://schemas.microsoft.com/office/drawing/2014/main" val="1637480306"/>
                  </a:ext>
                </a:extLst>
              </a:tr>
              <a:tr h="591953">
                <a:tc>
                  <a:txBody>
                    <a:bodyPr/>
                    <a:lstStyle/>
                    <a:p>
                      <a:pPr algn="ctr"/>
                      <a:r>
                        <a:rPr lang="en-US" sz="1800" dirty="0"/>
                        <a:t>RN Role</a:t>
                      </a:r>
                    </a:p>
                  </a:txBody>
                  <a:tcPr/>
                </a:tc>
                <a:tc>
                  <a:txBody>
                    <a:bodyPr/>
                    <a:lstStyle/>
                    <a:p>
                      <a:pPr algn="ctr"/>
                      <a:r>
                        <a:rPr lang="en-US" sz="1800" dirty="0"/>
                        <a:t>Direct infusion, emergency readiness</a:t>
                      </a:r>
                    </a:p>
                  </a:txBody>
                  <a:tcPr/>
                </a:tc>
                <a:tc>
                  <a:txBody>
                    <a:bodyPr/>
                    <a:lstStyle/>
                    <a:p>
                      <a:pPr algn="ctr"/>
                      <a:r>
                        <a:rPr lang="en-US" sz="1800" dirty="0"/>
                        <a:t>Reinforcement, troubleshooting</a:t>
                      </a:r>
                    </a:p>
                  </a:txBody>
                  <a:tcPr/>
                </a:tc>
                <a:extLst>
                  <a:ext uri="{0D108BD9-81ED-4DB2-BD59-A6C34878D82A}">
                    <a16:rowId xmlns:a16="http://schemas.microsoft.com/office/drawing/2014/main" val="3791565989"/>
                  </a:ext>
                </a:extLst>
              </a:tr>
              <a:tr h="591953">
                <a:tc>
                  <a:txBody>
                    <a:bodyPr/>
                    <a:lstStyle/>
                    <a:p>
                      <a:pPr algn="ctr"/>
                      <a:r>
                        <a:rPr lang="en-US" sz="1800" dirty="0"/>
                        <a:t>Documentation</a:t>
                      </a:r>
                    </a:p>
                  </a:txBody>
                  <a:tcPr/>
                </a:tc>
                <a:tc>
                  <a:txBody>
                    <a:bodyPr/>
                    <a:lstStyle/>
                    <a:p>
                      <a:pPr algn="ctr"/>
                      <a:r>
                        <a:rPr lang="en-US" sz="1800" dirty="0"/>
                        <a:t>Full Details: Order, labs, teaching, assessment (including vitals)</a:t>
                      </a:r>
                    </a:p>
                  </a:txBody>
                  <a:tcPr/>
                </a:tc>
                <a:tc>
                  <a:txBody>
                    <a:bodyPr/>
                    <a:lstStyle/>
                    <a:p>
                      <a:pPr algn="ctr"/>
                      <a:r>
                        <a:rPr lang="en-US" sz="1800" dirty="0"/>
                        <a:t>Tolerance, adherence, ongoing issues</a:t>
                      </a:r>
                    </a:p>
                  </a:txBody>
                  <a:tcPr/>
                </a:tc>
                <a:extLst>
                  <a:ext uri="{0D108BD9-81ED-4DB2-BD59-A6C34878D82A}">
                    <a16:rowId xmlns:a16="http://schemas.microsoft.com/office/drawing/2014/main" val="3141319514"/>
                  </a:ext>
                </a:extLst>
              </a:tr>
            </a:tbl>
          </a:graphicData>
        </a:graphic>
      </p:graphicFrame>
      <p:sp>
        <p:nvSpPr>
          <p:cNvPr id="2" name="Footer Placeholder 1">
            <a:extLst>
              <a:ext uri="{FF2B5EF4-FFF2-40B4-BE49-F238E27FC236}">
                <a16:creationId xmlns:a16="http://schemas.microsoft.com/office/drawing/2014/main" id="{448F3842-4E7B-B760-9D3A-4D5FFF2E48A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F561D370-09F4-1CDE-1F69-FB1D15245BF1}"/>
              </a:ext>
            </a:extLst>
          </p:cNvPr>
          <p:cNvSpPr>
            <a:spLocks noGrp="1"/>
          </p:cNvSpPr>
          <p:nvPr>
            <p:ph type="sldNum" sz="quarter" idx="11"/>
          </p:nvPr>
        </p:nvSpPr>
        <p:spPr/>
        <p:txBody>
          <a:bodyPr/>
          <a:lstStyle/>
          <a:p>
            <a:fld id="{C1FF6DA9-008F-8B48-92A6-B652298478BF}" type="slidenum">
              <a:rPr lang="en-US" smtClean="0"/>
              <a:t>17</a:t>
            </a:fld>
            <a:endParaRPr lang="en-US"/>
          </a:p>
        </p:txBody>
      </p:sp>
    </p:spTree>
    <p:extLst>
      <p:ext uri="{BB962C8B-B14F-4D97-AF65-F5344CB8AC3E}">
        <p14:creationId xmlns:p14="http://schemas.microsoft.com/office/powerpoint/2010/main" val="242897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lack background">
            <a:extLst>
              <a:ext uri="{FF2B5EF4-FFF2-40B4-BE49-F238E27FC236}">
                <a16:creationId xmlns:a16="http://schemas.microsoft.com/office/drawing/2014/main" id="{85CCF42D-9AF4-2609-B109-405998581D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5522" y="784237"/>
            <a:ext cx="8032955" cy="3236591"/>
          </a:xfrm>
          <a:prstGeom prst="rect">
            <a:avLst/>
          </a:prstGeom>
        </p:spPr>
      </p:pic>
      <p:sp>
        <p:nvSpPr>
          <p:cNvPr id="2" name="Footer Placeholder 1">
            <a:extLst>
              <a:ext uri="{FF2B5EF4-FFF2-40B4-BE49-F238E27FC236}">
                <a16:creationId xmlns:a16="http://schemas.microsoft.com/office/drawing/2014/main" id="{63B26EED-5164-038F-3C22-FC25D395A076}"/>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9D0D93C0-471A-BD92-41A1-2849EC751ED1}"/>
              </a:ext>
            </a:extLst>
          </p:cNvPr>
          <p:cNvSpPr>
            <a:spLocks noGrp="1"/>
          </p:cNvSpPr>
          <p:nvPr>
            <p:ph type="sldNum" sz="quarter" idx="11"/>
          </p:nvPr>
        </p:nvSpPr>
        <p:spPr/>
        <p:txBody>
          <a:bodyPr/>
          <a:lstStyle/>
          <a:p>
            <a:fld id="{C1FF6DA9-008F-8B48-92A6-B652298478BF}" type="slidenum">
              <a:rPr lang="en-US" smtClean="0"/>
              <a:t>18</a:t>
            </a:fld>
            <a:endParaRPr lang="en-US"/>
          </a:p>
        </p:txBody>
      </p:sp>
      <p:sp>
        <p:nvSpPr>
          <p:cNvPr id="4" name="Title 3">
            <a:extLst>
              <a:ext uri="{FF2B5EF4-FFF2-40B4-BE49-F238E27FC236}">
                <a16:creationId xmlns:a16="http://schemas.microsoft.com/office/drawing/2014/main" id="{902C380F-DA8B-AEE4-00F0-C80D37171B26}"/>
              </a:ext>
            </a:extLst>
          </p:cNvPr>
          <p:cNvSpPr>
            <a:spLocks noGrp="1" noRot="1" noMove="1" noResize="1" noEditPoints="1" noAdjustHandles="1" noChangeArrowheads="1" noChangeShapeType="1"/>
          </p:cNvSpPr>
          <p:nvPr>
            <p:ph type="title"/>
          </p:nvPr>
        </p:nvSpPr>
        <p:spPr>
          <a:xfrm>
            <a:off x="2440068" y="607821"/>
            <a:ext cx="4263864" cy="4622939"/>
          </a:xfrm>
        </p:spPr>
        <p:txBody>
          <a:bodyPr tIns="0"/>
          <a:lstStyle/>
          <a:p>
            <a:r>
              <a:rPr lang="en-US" sz="5400" dirty="0"/>
              <a:t>You Are The</a:t>
            </a:r>
            <a:br>
              <a:rPr lang="en-US" sz="5400" dirty="0"/>
            </a:br>
            <a:br>
              <a:rPr lang="en-US" sz="5400" dirty="0"/>
            </a:br>
            <a:br>
              <a:rPr lang="en-US" sz="5400" dirty="0"/>
            </a:br>
            <a:br>
              <a:rPr lang="en-US" sz="5400" dirty="0"/>
            </a:br>
            <a:r>
              <a:rPr lang="en-US" sz="5400" dirty="0"/>
              <a:t>NET!!!</a:t>
            </a:r>
          </a:p>
        </p:txBody>
      </p:sp>
    </p:spTree>
    <p:extLst>
      <p:ext uri="{BB962C8B-B14F-4D97-AF65-F5344CB8AC3E}">
        <p14:creationId xmlns:p14="http://schemas.microsoft.com/office/powerpoint/2010/main" val="33249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073E44-F896-87D6-7563-B45A1BF13AE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CD54396A-0DA3-20C7-70A5-92E486C0A826}"/>
              </a:ext>
            </a:extLst>
          </p:cNvPr>
          <p:cNvSpPr>
            <a:spLocks noGrp="1"/>
          </p:cNvSpPr>
          <p:nvPr>
            <p:ph type="sldNum" sz="quarter" idx="11"/>
          </p:nvPr>
        </p:nvSpPr>
        <p:spPr/>
        <p:txBody>
          <a:bodyPr/>
          <a:lstStyle/>
          <a:p>
            <a:fld id="{C1FF6DA9-008F-8B48-92A6-B652298478BF}" type="slidenum">
              <a:rPr lang="en-US" smtClean="0"/>
              <a:t>19</a:t>
            </a:fld>
            <a:endParaRPr lang="en-US"/>
          </a:p>
        </p:txBody>
      </p:sp>
      <p:sp>
        <p:nvSpPr>
          <p:cNvPr id="4" name="Title 3">
            <a:extLst>
              <a:ext uri="{FF2B5EF4-FFF2-40B4-BE49-F238E27FC236}">
                <a16:creationId xmlns:a16="http://schemas.microsoft.com/office/drawing/2014/main" id="{5D5953FF-560D-4670-DB7E-E612F438455D}"/>
              </a:ext>
            </a:extLst>
          </p:cNvPr>
          <p:cNvSpPr>
            <a:spLocks noGrp="1" noRot="1" noMove="1" noResize="1" noEditPoints="1" noAdjustHandles="1" noChangeArrowheads="1" noChangeShapeType="1"/>
          </p:cNvSpPr>
          <p:nvPr>
            <p:ph type="title"/>
          </p:nvPr>
        </p:nvSpPr>
        <p:spPr>
          <a:xfrm>
            <a:off x="728067" y="575700"/>
            <a:ext cx="7687866" cy="5141913"/>
          </a:xfrm>
        </p:spPr>
        <p:txBody>
          <a:bodyPr tIns="914400"/>
          <a:lstStyle/>
          <a:p>
            <a:r>
              <a:rPr lang="en-US" dirty="0"/>
              <a:t>RN Workflow</a:t>
            </a:r>
            <a:br>
              <a:rPr lang="en-US" dirty="0"/>
            </a:br>
            <a:r>
              <a:rPr lang="en-US" dirty="0"/>
              <a:t>TPN and TPN @ SOC</a:t>
            </a:r>
          </a:p>
        </p:txBody>
      </p:sp>
    </p:spTree>
    <p:extLst>
      <p:ext uri="{BB962C8B-B14F-4D97-AF65-F5344CB8AC3E}">
        <p14:creationId xmlns:p14="http://schemas.microsoft.com/office/powerpoint/2010/main" val="2345265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91A594-A18B-B936-F25C-330D6E232307}"/>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BD914038-B841-C81D-655D-D779170FC749}"/>
              </a:ext>
            </a:extLst>
          </p:cNvPr>
          <p:cNvSpPr>
            <a:spLocks noGrp="1"/>
          </p:cNvSpPr>
          <p:nvPr>
            <p:ph type="sldNum" sz="quarter" idx="12"/>
          </p:nvPr>
        </p:nvSpPr>
        <p:spPr/>
        <p:txBody>
          <a:bodyPr/>
          <a:lstStyle/>
          <a:p>
            <a:fld id="{C1FF6DA9-008F-8B48-92A6-B652298478BF}" type="slidenum">
              <a:rPr lang="en-US" smtClean="0"/>
              <a:t>2</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title="Forms">
                <a:extLst>
                  <a:ext uri="{FF2B5EF4-FFF2-40B4-BE49-F238E27FC236}">
                    <a16:creationId xmlns:a16="http://schemas.microsoft.com/office/drawing/2014/main" id="{FD9EE078-ECBC-E033-C29A-BD3C46B6CC97}"/>
                  </a:ext>
                </a:extLst>
              </p:cNvPr>
              <p:cNvGraphicFramePr>
                <a:graphicFrameLocks noGrp="1"/>
              </p:cNvGraphicFramePr>
              <p:nvPr>
                <p:extLst>
                  <p:ext uri="{D42A27DB-BD31-4B8C-83A1-F6EECF244321}">
                    <p14:modId xmlns:p14="http://schemas.microsoft.com/office/powerpoint/2010/main" val="3196568372"/>
                  </p:ext>
                </p:extLst>
              </p:nvPr>
            </p:nvGraphicFramePr>
            <p:xfrm>
              <a:off x="1002534" y="163489"/>
              <a:ext cx="8141465" cy="640807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6" name="Add-in 5" title="Forms">
                <a:extLst>
                  <a:ext uri="{FF2B5EF4-FFF2-40B4-BE49-F238E27FC236}">
                    <a16:creationId xmlns:a16="http://schemas.microsoft.com/office/drawing/2014/main" id="{FD9EE078-ECBC-E033-C29A-BD3C46B6CC97}"/>
                  </a:ext>
                </a:extLst>
              </p:cNvPr>
              <p:cNvPicPr>
                <a:picLocks noGrp="1" noRot="1" noChangeAspect="1" noMove="1" noResize="1" noEditPoints="1" noAdjustHandles="1" noChangeArrowheads="1" noChangeShapeType="1"/>
              </p:cNvPicPr>
              <p:nvPr/>
            </p:nvPicPr>
            <p:blipFill>
              <a:blip r:embed="rId3"/>
              <a:stretch>
                <a:fillRect/>
              </a:stretch>
            </p:blipFill>
            <p:spPr>
              <a:xfrm>
                <a:off x="1002534" y="163489"/>
                <a:ext cx="8141465" cy="6408071"/>
              </a:xfrm>
              <a:prstGeom prst="rect">
                <a:avLst/>
              </a:prstGeom>
            </p:spPr>
          </p:pic>
        </mc:Fallback>
      </mc:AlternateContent>
    </p:spTree>
    <p:extLst>
      <p:ext uri="{BB962C8B-B14F-4D97-AF65-F5344CB8AC3E}">
        <p14:creationId xmlns:p14="http://schemas.microsoft.com/office/powerpoint/2010/main" val="1271323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D906B0-72B6-418F-3600-D663FE36AD29}"/>
              </a:ext>
            </a:extLst>
          </p:cNvPr>
          <p:cNvSpPr>
            <a:spLocks noGrp="1" noRot="1" noMove="1" noResize="1" noEditPoints="1" noAdjustHandles="1" noChangeArrowheads="1" noChangeShapeType="1"/>
          </p:cNvSpPr>
          <p:nvPr>
            <p:ph sz="quarter" idx="12"/>
          </p:nvPr>
        </p:nvSpPr>
        <p:spPr/>
        <p:txBody>
          <a:bodyPr rIns="0"/>
          <a:lstStyle/>
          <a:p>
            <a:pPr marL="285750" indent="-285750">
              <a:lnSpc>
                <a:spcPct val="150000"/>
              </a:lnSpc>
              <a:spcAft>
                <a:spcPts val="0"/>
              </a:spcAft>
              <a:buFont typeface="Arial" panose="020B0604020202020204" pitchFamily="34" charset="0"/>
              <a:buChar char="•"/>
            </a:pPr>
            <a:r>
              <a:rPr lang="en-US" dirty="0"/>
              <a:t>TPN first-dose visit is </a:t>
            </a:r>
            <a:r>
              <a:rPr lang="en-US" b="1" i="1" dirty="0">
                <a:solidFill>
                  <a:schemeClr val="accent6"/>
                </a:solidFill>
              </a:rPr>
              <a:t>likely</a:t>
            </a:r>
            <a:r>
              <a:rPr lang="en-US" dirty="0"/>
              <a:t> coinciding with the Start of Care (SOC) visit.</a:t>
            </a:r>
          </a:p>
          <a:p>
            <a:pPr marL="498348" lvl="2" indent="-285750">
              <a:lnSpc>
                <a:spcPct val="150000"/>
              </a:lnSpc>
              <a:spcAft>
                <a:spcPts val="0"/>
              </a:spcAft>
            </a:pPr>
            <a:r>
              <a:rPr lang="en-US" sz="1800" dirty="0"/>
              <a:t>You have more </a:t>
            </a:r>
            <a:r>
              <a:rPr lang="en-US" sz="1800" b="1" i="1" dirty="0">
                <a:solidFill>
                  <a:schemeClr val="accent6"/>
                </a:solidFill>
              </a:rPr>
              <a:t>assessment requirements for the SOC </a:t>
            </a:r>
            <a:r>
              <a:rPr lang="en-US" sz="1800" dirty="0"/>
              <a:t>than for the first-dose of TPN however, TPN requires a specific focused assessment that can (</a:t>
            </a:r>
            <a:r>
              <a:rPr lang="en-US" sz="1800" b="1" i="1" dirty="0"/>
              <a:t>and should</a:t>
            </a:r>
            <a:r>
              <a:rPr lang="en-US" sz="1800" dirty="0"/>
              <a:t>) be incorporated into your SOC process.</a:t>
            </a:r>
          </a:p>
          <a:p>
            <a:pPr marL="498348" lvl="2" indent="-285750">
              <a:lnSpc>
                <a:spcPct val="150000"/>
              </a:lnSpc>
              <a:spcAft>
                <a:spcPts val="0"/>
              </a:spcAft>
            </a:pPr>
            <a:r>
              <a:rPr lang="en-US" sz="1800" dirty="0"/>
              <a:t>Pre-visit prepping will set the “stage” for your visit</a:t>
            </a:r>
          </a:p>
          <a:p>
            <a:pPr marL="498348" lvl="2" indent="-285750">
              <a:lnSpc>
                <a:spcPct val="150000"/>
              </a:lnSpc>
              <a:spcAft>
                <a:spcPts val="0"/>
              </a:spcAft>
            </a:pPr>
            <a:endParaRPr lang="en-US" sz="1800" dirty="0"/>
          </a:p>
          <a:p>
            <a:pPr lvl="1">
              <a:lnSpc>
                <a:spcPct val="200000"/>
              </a:lnSpc>
              <a:spcAft>
                <a:spcPts val="0"/>
              </a:spcAft>
            </a:pPr>
            <a:r>
              <a:rPr lang="en-US" sz="1800" i="1" dirty="0"/>
              <a:t>1. Begin with an agenda. 2. Lead the visit flow.</a:t>
            </a:r>
          </a:p>
          <a:p>
            <a:pPr lvl="1">
              <a:lnSpc>
                <a:spcPct val="200000"/>
              </a:lnSpc>
              <a:spcAft>
                <a:spcPts val="0"/>
              </a:spcAft>
            </a:pPr>
            <a:r>
              <a:rPr lang="en-US" sz="1800" i="1" dirty="0"/>
              <a:t>3. Acknowledge concerns completely &amp; confirm understanding. </a:t>
            </a:r>
            <a:br>
              <a:rPr lang="en-US" sz="1800" i="1" dirty="0"/>
            </a:br>
            <a:r>
              <a:rPr lang="en-US" sz="1800" i="1" dirty="0"/>
              <a:t>4. Keep patient safety and clinical tasks the priority!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CE0B284-DFEC-8348-A97E-76757DF8760C}"/>
              </a:ext>
            </a:extLst>
          </p:cNvPr>
          <p:cNvSpPr>
            <a:spLocks noGrp="1" noRot="1" noMove="1" noResize="1" noEditPoints="1" noAdjustHandles="1" noChangeArrowheads="1" noChangeShapeType="1"/>
          </p:cNvSpPr>
          <p:nvPr>
            <p:ph type="title"/>
          </p:nvPr>
        </p:nvSpPr>
        <p:spPr/>
        <p:txBody>
          <a:bodyPr/>
          <a:lstStyle/>
          <a:p>
            <a:r>
              <a:rPr lang="en-US" dirty="0"/>
              <a:t>Best Practice</a:t>
            </a:r>
          </a:p>
        </p:txBody>
      </p:sp>
      <p:sp>
        <p:nvSpPr>
          <p:cNvPr id="4" name="Footer Placeholder 3">
            <a:extLst>
              <a:ext uri="{FF2B5EF4-FFF2-40B4-BE49-F238E27FC236}">
                <a16:creationId xmlns:a16="http://schemas.microsoft.com/office/drawing/2014/main" id="{B9CBD7FC-69CE-6A04-64B2-D853FBC1F45B}"/>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BFE84B3-514F-2A18-CEF3-41CADA3968E7}"/>
              </a:ext>
            </a:extLst>
          </p:cNvPr>
          <p:cNvSpPr>
            <a:spLocks noGrp="1"/>
          </p:cNvSpPr>
          <p:nvPr>
            <p:ph type="sldNum" sz="quarter" idx="14"/>
          </p:nvPr>
        </p:nvSpPr>
        <p:spPr/>
        <p:txBody>
          <a:bodyPr/>
          <a:lstStyle/>
          <a:p>
            <a:fld id="{C1FF6DA9-008F-8B48-92A6-B652298478BF}" type="slidenum">
              <a:rPr lang="en-US" smtClean="0"/>
              <a:t>20</a:t>
            </a:fld>
            <a:endParaRPr lang="en-US"/>
          </a:p>
        </p:txBody>
      </p:sp>
    </p:spTree>
    <p:extLst>
      <p:ext uri="{BB962C8B-B14F-4D97-AF65-F5344CB8AC3E}">
        <p14:creationId xmlns:p14="http://schemas.microsoft.com/office/powerpoint/2010/main" val="99141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C7554F0-AFB6-1C76-3977-6914A7E86F43}"/>
              </a:ext>
            </a:extLst>
          </p:cNvPr>
          <p:cNvGraphicFramePr/>
          <p:nvPr>
            <p:extLst>
              <p:ext uri="{D42A27DB-BD31-4B8C-83A1-F6EECF244321}">
                <p14:modId xmlns:p14="http://schemas.microsoft.com/office/powerpoint/2010/main" val="1809114958"/>
              </p:ext>
            </p:extLst>
          </p:nvPr>
        </p:nvGraphicFramePr>
        <p:xfrm>
          <a:off x="806245" y="454026"/>
          <a:ext cx="8219768" cy="5455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F01F4C09-DE49-1E87-48DF-EE1C75B97EC9}"/>
              </a:ext>
            </a:extLst>
          </p:cNvPr>
          <p:cNvSpPr>
            <a:spLocks noGrp="1" noRot="1" noMove="1" noResize="1" noEditPoints="1" noAdjustHandles="1" noChangeArrowheads="1" noChangeShapeType="1"/>
          </p:cNvSpPr>
          <p:nvPr>
            <p:ph type="title"/>
          </p:nvPr>
        </p:nvSpPr>
        <p:spPr/>
        <p:txBody>
          <a:bodyPr anchor="ctr"/>
          <a:lstStyle/>
          <a:p>
            <a:r>
              <a:rPr lang="en-US" dirty="0"/>
              <a:t>TPN First-Dose Administration</a:t>
            </a:r>
          </a:p>
        </p:txBody>
      </p:sp>
      <p:sp>
        <p:nvSpPr>
          <p:cNvPr id="4" name="Footer Placeholder 3">
            <a:extLst>
              <a:ext uri="{FF2B5EF4-FFF2-40B4-BE49-F238E27FC236}">
                <a16:creationId xmlns:a16="http://schemas.microsoft.com/office/drawing/2014/main" id="{2BBA1101-9342-4B12-1114-5D8D818FDDB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CE69AB8-92A6-6C75-A472-93D82A3C5995}"/>
              </a:ext>
            </a:extLst>
          </p:cNvPr>
          <p:cNvSpPr>
            <a:spLocks noGrp="1"/>
          </p:cNvSpPr>
          <p:nvPr>
            <p:ph type="sldNum" sz="quarter" idx="14"/>
          </p:nvPr>
        </p:nvSpPr>
        <p:spPr/>
        <p:txBody>
          <a:bodyPr/>
          <a:lstStyle/>
          <a:p>
            <a:fld id="{C1FF6DA9-008F-8B48-92A6-B652298478BF}" type="slidenum">
              <a:rPr lang="en-US" smtClean="0"/>
              <a:t>21</a:t>
            </a:fld>
            <a:endParaRPr lang="en-US"/>
          </a:p>
        </p:txBody>
      </p:sp>
    </p:spTree>
    <p:extLst>
      <p:ext uri="{BB962C8B-B14F-4D97-AF65-F5344CB8AC3E}">
        <p14:creationId xmlns:p14="http://schemas.microsoft.com/office/powerpoint/2010/main" val="362136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637AB4-8E96-E50A-B035-C0F6297EEA45}"/>
              </a:ext>
            </a:extLst>
          </p:cNvPr>
          <p:cNvSpPr>
            <a:spLocks noGrp="1" noRot="1" noMove="1" noResize="1" noEditPoints="1" noAdjustHandles="1" noChangeArrowheads="1" noChangeShapeType="1"/>
          </p:cNvSpPr>
          <p:nvPr>
            <p:ph sz="quarter" idx="12"/>
          </p:nvPr>
        </p:nvSpPr>
        <p:spPr/>
        <p:txBody>
          <a:bodyPr/>
          <a:lstStyle/>
          <a:p>
            <a:pPr marL="342900" indent="-342900">
              <a:lnSpc>
                <a:spcPct val="130000"/>
              </a:lnSpc>
              <a:buFont typeface="+mj-lt"/>
              <a:buAutoNum type="arabicPeriod"/>
            </a:pPr>
            <a:r>
              <a:rPr lang="en-US" b="1" i="1" dirty="0">
                <a:solidFill>
                  <a:schemeClr val="accent6"/>
                </a:solidFill>
              </a:rPr>
              <a:t>Review</a:t>
            </a:r>
            <a:r>
              <a:rPr lang="en-US" dirty="0"/>
              <a:t> provider order, pharmacy compounding sheet, and patient’s most recent labs (electrolytes, glucose, renal/hepatic, triglycerides).</a:t>
            </a:r>
          </a:p>
          <a:p>
            <a:pPr marL="342900" indent="-342900">
              <a:lnSpc>
                <a:spcPct val="130000"/>
              </a:lnSpc>
              <a:buFont typeface="+mj-lt"/>
              <a:buAutoNum type="arabicPeriod"/>
            </a:pPr>
            <a:r>
              <a:rPr lang="en-US" b="1" i="1" dirty="0">
                <a:solidFill>
                  <a:schemeClr val="accent6"/>
                </a:solidFill>
              </a:rPr>
              <a:t>Confirm</a:t>
            </a:r>
            <a:r>
              <a:rPr lang="en-US" dirty="0"/>
              <a:t> TPN bag availability, correct storage (2-4°C), and within expiration.</a:t>
            </a:r>
          </a:p>
          <a:p>
            <a:pPr marL="342900" indent="-342900">
              <a:lnSpc>
                <a:spcPct val="130000"/>
              </a:lnSpc>
              <a:buFont typeface="+mj-lt"/>
              <a:buAutoNum type="arabicPeriod"/>
            </a:pPr>
            <a:r>
              <a:rPr lang="en-US" b="1" i="1" dirty="0">
                <a:solidFill>
                  <a:schemeClr val="accent6"/>
                </a:solidFill>
              </a:rPr>
              <a:t>Ensure</a:t>
            </a:r>
            <a:r>
              <a:rPr lang="en-US" dirty="0"/>
              <a:t> required supplies are delivered to the home:</a:t>
            </a:r>
          </a:p>
          <a:p>
            <a:pPr marL="555498" lvl="2" indent="-342900">
              <a:lnSpc>
                <a:spcPct val="130000"/>
              </a:lnSpc>
            </a:pPr>
            <a:r>
              <a:rPr lang="en-US" sz="1600" dirty="0"/>
              <a:t>Central line access equipment (flushes, sterile gloves, dressing change kit, disinfection caps).</a:t>
            </a:r>
          </a:p>
          <a:p>
            <a:pPr marL="555498" lvl="2" indent="-342900">
              <a:lnSpc>
                <a:spcPct val="130000"/>
              </a:lnSpc>
            </a:pPr>
            <a:r>
              <a:rPr lang="en-US" sz="1600" dirty="0"/>
              <a:t>Infusion set with correct filter (0.2 micron without lipids, 1.2 micron with lipids).</a:t>
            </a:r>
          </a:p>
          <a:p>
            <a:pPr marL="555498" lvl="2" indent="-342900">
              <a:lnSpc>
                <a:spcPct val="130000"/>
              </a:lnSpc>
            </a:pPr>
            <a:r>
              <a:rPr lang="en-US" sz="1600" dirty="0"/>
              <a:t>Solis CADD pump, AC power, spare batteries.</a:t>
            </a:r>
          </a:p>
          <a:p>
            <a:pPr marL="555498" lvl="2" indent="-342900">
              <a:lnSpc>
                <a:spcPct val="130000"/>
              </a:lnSpc>
            </a:pPr>
            <a:r>
              <a:rPr lang="en-US" sz="1600" dirty="0"/>
              <a:t>Emergency contact information and agency escalation numbers.</a:t>
            </a:r>
          </a:p>
        </p:txBody>
      </p:sp>
      <p:sp>
        <p:nvSpPr>
          <p:cNvPr id="3" name="Title 2">
            <a:extLst>
              <a:ext uri="{FF2B5EF4-FFF2-40B4-BE49-F238E27FC236}">
                <a16:creationId xmlns:a16="http://schemas.microsoft.com/office/drawing/2014/main" id="{B8803184-9E68-28DA-9CE6-558742117F84}"/>
              </a:ext>
            </a:extLst>
          </p:cNvPr>
          <p:cNvSpPr>
            <a:spLocks noGrp="1" noRot="1" noMove="1" noResize="1" noEditPoints="1" noAdjustHandles="1" noChangeArrowheads="1" noChangeShapeType="1"/>
          </p:cNvSpPr>
          <p:nvPr>
            <p:ph type="title"/>
          </p:nvPr>
        </p:nvSpPr>
        <p:spPr/>
        <p:txBody>
          <a:bodyPr anchor="ctr"/>
          <a:lstStyle/>
          <a:p>
            <a:r>
              <a:rPr lang="en-US" dirty="0"/>
              <a:t>Pre-Visit Preparation</a:t>
            </a:r>
          </a:p>
        </p:txBody>
      </p:sp>
      <p:sp>
        <p:nvSpPr>
          <p:cNvPr id="4" name="Footer Placeholder 3">
            <a:extLst>
              <a:ext uri="{FF2B5EF4-FFF2-40B4-BE49-F238E27FC236}">
                <a16:creationId xmlns:a16="http://schemas.microsoft.com/office/drawing/2014/main" id="{C5539448-9DE0-F88D-3F2C-463F94BBB331}"/>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12D2E822-B169-5145-772C-045D39F00829}"/>
              </a:ext>
            </a:extLst>
          </p:cNvPr>
          <p:cNvSpPr>
            <a:spLocks noGrp="1"/>
          </p:cNvSpPr>
          <p:nvPr>
            <p:ph type="sldNum" sz="quarter" idx="14"/>
          </p:nvPr>
        </p:nvSpPr>
        <p:spPr/>
        <p:txBody>
          <a:bodyPr/>
          <a:lstStyle/>
          <a:p>
            <a:fld id="{C1FF6DA9-008F-8B48-92A6-B652298478BF}" type="slidenum">
              <a:rPr lang="en-US" smtClean="0"/>
              <a:t>22</a:t>
            </a:fld>
            <a:endParaRPr lang="en-US"/>
          </a:p>
        </p:txBody>
      </p:sp>
    </p:spTree>
    <p:extLst>
      <p:ext uri="{BB962C8B-B14F-4D97-AF65-F5344CB8AC3E}">
        <p14:creationId xmlns:p14="http://schemas.microsoft.com/office/powerpoint/2010/main" val="405253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0DA0A70-6833-B240-2A04-360C29080751}"/>
              </a:ext>
            </a:extLst>
          </p:cNvPr>
          <p:cNvSpPr>
            <a:spLocks noGrp="1" noRot="1" noMove="1" noResize="1" noEditPoints="1" noAdjustHandles="1" noChangeArrowheads="1" noChangeShapeType="1"/>
          </p:cNvSpPr>
          <p:nvPr>
            <p:ph sz="quarter" idx="12"/>
          </p:nvPr>
        </p:nvSpPr>
        <p:spPr/>
        <p:txBody>
          <a:bodyPr rIns="0"/>
          <a:lstStyle/>
          <a:p>
            <a:pPr algn="ctr">
              <a:lnSpc>
                <a:spcPct val="150000"/>
              </a:lnSpc>
            </a:pPr>
            <a:r>
              <a:rPr lang="en-US" b="1" i="1" dirty="0">
                <a:solidFill>
                  <a:schemeClr val="accent6"/>
                </a:solidFill>
              </a:rPr>
              <a:t>What Can Go Wrong / Pitfalls</a:t>
            </a:r>
          </a:p>
          <a:p>
            <a:pPr marL="285750" indent="-285750">
              <a:lnSpc>
                <a:spcPct val="150000"/>
              </a:lnSpc>
              <a:buClr>
                <a:srgbClr val="FF0000"/>
              </a:buClr>
              <a:buSzPct val="111000"/>
              <a:buFont typeface="Arial" panose="020B0604020202020204" pitchFamily="34" charset="0"/>
              <a:buChar char="X"/>
            </a:pPr>
            <a:r>
              <a:rPr lang="en-US" b="1" i="1" dirty="0">
                <a:solidFill>
                  <a:schemeClr val="tx1"/>
                </a:solidFill>
              </a:rPr>
              <a:t>Patient or caregiver is/was not informed, and no one is available to assist.</a:t>
            </a:r>
          </a:p>
          <a:p>
            <a:pPr marL="285750" indent="-285750">
              <a:lnSpc>
                <a:spcPct val="150000"/>
              </a:lnSpc>
              <a:buClr>
                <a:srgbClr val="FF0000"/>
              </a:buClr>
              <a:buSzPct val="111000"/>
              <a:buFont typeface="Arial" panose="020B0604020202020204" pitchFamily="34" charset="0"/>
              <a:buChar char="X"/>
            </a:pPr>
            <a:r>
              <a:rPr lang="en-US" b="1" i="1" dirty="0">
                <a:solidFill>
                  <a:schemeClr val="tx1"/>
                </a:solidFill>
              </a:rPr>
              <a:t>TPN bag not delivered, expired, or still cold from refrigeration.</a:t>
            </a:r>
          </a:p>
          <a:p>
            <a:pPr marL="285750" indent="-285750">
              <a:lnSpc>
                <a:spcPct val="150000"/>
              </a:lnSpc>
              <a:buClr>
                <a:srgbClr val="FF0000"/>
              </a:buClr>
              <a:buSzPct val="111000"/>
              <a:buFont typeface="Arial" panose="020B0604020202020204" pitchFamily="34" charset="0"/>
              <a:buChar char="X"/>
            </a:pPr>
            <a:r>
              <a:rPr lang="en-US" b="1" i="1" dirty="0">
                <a:solidFill>
                  <a:schemeClr val="tx1"/>
                </a:solidFill>
              </a:rPr>
              <a:t>Missing supplies (filters, tubing, batteries, PPE).</a:t>
            </a:r>
          </a:p>
          <a:p>
            <a:pPr marL="285750" indent="-285750">
              <a:lnSpc>
                <a:spcPct val="150000"/>
              </a:lnSpc>
              <a:buClr>
                <a:srgbClr val="FF0000"/>
              </a:buClr>
              <a:buSzPct val="111000"/>
              <a:buFont typeface="Arial" panose="020B0604020202020204" pitchFamily="34" charset="0"/>
              <a:buChar char="X"/>
            </a:pPr>
            <a:r>
              <a:rPr lang="en-US" b="1" i="1" dirty="0">
                <a:solidFill>
                  <a:schemeClr val="tx1"/>
                </a:solidFill>
              </a:rPr>
              <a:t>Labs not completed or results not reviewed before infusion.</a:t>
            </a:r>
          </a:p>
        </p:txBody>
      </p:sp>
      <p:sp>
        <p:nvSpPr>
          <p:cNvPr id="3" name="Title 2">
            <a:extLst>
              <a:ext uri="{FF2B5EF4-FFF2-40B4-BE49-F238E27FC236}">
                <a16:creationId xmlns:a16="http://schemas.microsoft.com/office/drawing/2014/main" id="{6A8848C9-4641-90D5-91A9-F27FD6C701B2}"/>
              </a:ext>
            </a:extLst>
          </p:cNvPr>
          <p:cNvSpPr>
            <a:spLocks noGrp="1" noRot="1" noMove="1" noResize="1" noEditPoints="1" noAdjustHandles="1" noChangeArrowheads="1" noChangeShapeType="1"/>
          </p:cNvSpPr>
          <p:nvPr>
            <p:ph type="title"/>
          </p:nvPr>
        </p:nvSpPr>
        <p:spPr/>
        <p:txBody>
          <a:bodyPr anchor="ctr"/>
          <a:lstStyle/>
          <a:p>
            <a:r>
              <a:rPr lang="en-US" dirty="0"/>
              <a:t>Pre-Visit </a:t>
            </a:r>
            <a:r>
              <a:rPr lang="en-US" i="1" dirty="0"/>
              <a:t>“Pitfalls”</a:t>
            </a:r>
          </a:p>
        </p:txBody>
      </p:sp>
      <p:sp>
        <p:nvSpPr>
          <p:cNvPr id="4" name="Footer Placeholder 3">
            <a:extLst>
              <a:ext uri="{FF2B5EF4-FFF2-40B4-BE49-F238E27FC236}">
                <a16:creationId xmlns:a16="http://schemas.microsoft.com/office/drawing/2014/main" id="{BB2CFA22-AAD2-F02A-1D34-093122D53F6A}"/>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8686240-E04A-97DA-F3F1-4E436ED71D8D}"/>
              </a:ext>
            </a:extLst>
          </p:cNvPr>
          <p:cNvSpPr>
            <a:spLocks noGrp="1"/>
          </p:cNvSpPr>
          <p:nvPr>
            <p:ph type="sldNum" sz="quarter" idx="14"/>
          </p:nvPr>
        </p:nvSpPr>
        <p:spPr/>
        <p:txBody>
          <a:bodyPr/>
          <a:lstStyle/>
          <a:p>
            <a:fld id="{C1FF6DA9-008F-8B48-92A6-B652298478BF}" type="slidenum">
              <a:rPr lang="en-US" smtClean="0"/>
              <a:t>23</a:t>
            </a:fld>
            <a:endParaRPr lang="en-US"/>
          </a:p>
        </p:txBody>
      </p:sp>
    </p:spTree>
    <p:extLst>
      <p:ext uri="{BB962C8B-B14F-4D97-AF65-F5344CB8AC3E}">
        <p14:creationId xmlns:p14="http://schemas.microsoft.com/office/powerpoint/2010/main" val="206340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D637E-03B5-2D48-1246-611A779784D7}"/>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Introduce yourself; verify two patient identifiers (name, DOB).</a:t>
            </a:r>
          </a:p>
          <a:p>
            <a:pPr marL="285750" indent="-285750">
              <a:lnSpc>
                <a:spcPct val="150000"/>
              </a:lnSpc>
              <a:buFont typeface="Arial" panose="020B0604020202020204" pitchFamily="34" charset="0"/>
              <a:buChar char="•"/>
            </a:pPr>
            <a:r>
              <a:rPr lang="en-US" dirty="0"/>
              <a:t>Explain the visit flow to the patient &amp; caregiver (set expectations, confirm caregiver presence if applicable).</a:t>
            </a:r>
          </a:p>
          <a:p>
            <a:pPr marL="285750" indent="-285750">
              <a:lnSpc>
                <a:spcPct val="150000"/>
              </a:lnSpc>
              <a:buFont typeface="Arial" panose="020B0604020202020204" pitchFamily="34" charset="0"/>
              <a:buChar char="•"/>
            </a:pPr>
            <a:r>
              <a:rPr lang="en-US" dirty="0"/>
              <a:t>Assess home environment for:</a:t>
            </a:r>
          </a:p>
          <a:p>
            <a:pPr marL="498348" lvl="2" indent="-285750">
              <a:lnSpc>
                <a:spcPct val="150000"/>
              </a:lnSpc>
            </a:pPr>
            <a:r>
              <a:rPr lang="en-US" sz="1600" dirty="0"/>
              <a:t>Clean workspace</a:t>
            </a:r>
          </a:p>
          <a:p>
            <a:pPr marL="498348" lvl="2" indent="-285750">
              <a:lnSpc>
                <a:spcPct val="150000"/>
              </a:lnSpc>
            </a:pPr>
            <a:r>
              <a:rPr lang="en-US" sz="1600" dirty="0"/>
              <a:t>Refrigerator for TPN storage</a:t>
            </a:r>
          </a:p>
          <a:p>
            <a:pPr marL="498348" lvl="2" indent="-285750">
              <a:lnSpc>
                <a:spcPct val="150000"/>
              </a:lnSpc>
            </a:pPr>
            <a:r>
              <a:rPr lang="en-US" sz="1600" dirty="0"/>
              <a:t>Safe sharps and trash disposal areas</a:t>
            </a:r>
          </a:p>
        </p:txBody>
      </p:sp>
      <p:sp>
        <p:nvSpPr>
          <p:cNvPr id="3" name="Title 2">
            <a:extLst>
              <a:ext uri="{FF2B5EF4-FFF2-40B4-BE49-F238E27FC236}">
                <a16:creationId xmlns:a16="http://schemas.microsoft.com/office/drawing/2014/main" id="{CBF95A06-AC46-DAC8-BFCB-476E9362A7B7}"/>
              </a:ext>
            </a:extLst>
          </p:cNvPr>
          <p:cNvSpPr>
            <a:spLocks noGrp="1" noRot="1" noMove="1" noResize="1" noEditPoints="1" noAdjustHandles="1" noChangeArrowheads="1" noChangeShapeType="1"/>
          </p:cNvSpPr>
          <p:nvPr>
            <p:ph type="title"/>
          </p:nvPr>
        </p:nvSpPr>
        <p:spPr/>
        <p:txBody>
          <a:bodyPr anchor="ctr"/>
          <a:lstStyle/>
          <a:p>
            <a:r>
              <a:rPr lang="en-US" dirty="0"/>
              <a:t>Arrival &amp; Environmental Setup</a:t>
            </a:r>
          </a:p>
        </p:txBody>
      </p:sp>
      <p:sp>
        <p:nvSpPr>
          <p:cNvPr id="4" name="Footer Placeholder 3">
            <a:extLst>
              <a:ext uri="{FF2B5EF4-FFF2-40B4-BE49-F238E27FC236}">
                <a16:creationId xmlns:a16="http://schemas.microsoft.com/office/drawing/2014/main" id="{F546D186-F5FC-E22C-F636-4AA8C1AE241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97FA7E01-8644-4739-05AC-888A17113B06}"/>
              </a:ext>
            </a:extLst>
          </p:cNvPr>
          <p:cNvSpPr>
            <a:spLocks noGrp="1"/>
          </p:cNvSpPr>
          <p:nvPr>
            <p:ph type="sldNum" sz="quarter" idx="14"/>
          </p:nvPr>
        </p:nvSpPr>
        <p:spPr/>
        <p:txBody>
          <a:bodyPr/>
          <a:lstStyle/>
          <a:p>
            <a:fld id="{C1FF6DA9-008F-8B48-92A6-B652298478BF}" type="slidenum">
              <a:rPr lang="en-US" smtClean="0"/>
              <a:t>24</a:t>
            </a:fld>
            <a:endParaRPr lang="en-US"/>
          </a:p>
        </p:txBody>
      </p:sp>
    </p:spTree>
    <p:extLst>
      <p:ext uri="{BB962C8B-B14F-4D97-AF65-F5344CB8AC3E}">
        <p14:creationId xmlns:p14="http://schemas.microsoft.com/office/powerpoint/2010/main" val="408000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5048A-52DB-68E7-0176-B4EA84D8435E}"/>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1C8B0D0-9CE9-C55C-0DB2-B419E719452D}"/>
              </a:ext>
            </a:extLst>
          </p:cNvPr>
          <p:cNvSpPr>
            <a:spLocks noGrp="1" noRot="1" noMove="1" noResize="1" noEditPoints="1" noAdjustHandles="1" noChangeArrowheads="1" noChangeShapeType="1"/>
          </p:cNvSpPr>
          <p:nvPr>
            <p:ph sz="quarter" idx="12"/>
          </p:nvPr>
        </p:nvSpPr>
        <p:spPr/>
        <p:txBody>
          <a:bodyPr rIns="0"/>
          <a:lstStyle/>
          <a:p>
            <a:pPr algn="ctr"/>
            <a:r>
              <a:rPr lang="en-US" b="1" i="1" dirty="0">
                <a:solidFill>
                  <a:schemeClr val="accent6"/>
                </a:solidFill>
              </a:rPr>
              <a:t>What Can go Wrong / Pitfalls</a:t>
            </a:r>
          </a:p>
          <a:p>
            <a:pPr marL="285750" indent="-285750">
              <a:lnSpc>
                <a:spcPct val="130000"/>
              </a:lnSpc>
              <a:buClr>
                <a:srgbClr val="FF0000"/>
              </a:buClr>
              <a:buFont typeface="Arial" panose="020B0604020202020204" pitchFamily="34" charset="0"/>
              <a:buChar char="X"/>
            </a:pPr>
            <a:r>
              <a:rPr lang="en-US" b="1" i="1" dirty="0"/>
              <a:t>Patient unprepared for the visit and there is no clean or safe work area.</a:t>
            </a:r>
          </a:p>
          <a:p>
            <a:pPr marL="285750" indent="-285750">
              <a:lnSpc>
                <a:spcPct val="130000"/>
              </a:lnSpc>
              <a:buClr>
                <a:srgbClr val="FF0000"/>
              </a:buClr>
              <a:buFont typeface="Arial" panose="020B0604020202020204" pitchFamily="34" charset="0"/>
              <a:buChar char="X"/>
            </a:pPr>
            <a:r>
              <a:rPr lang="en-US" b="1" i="1" dirty="0"/>
              <a:t>Pets, children, or distractions in the infusion/care space.</a:t>
            </a:r>
          </a:p>
          <a:p>
            <a:pPr marL="285750" indent="-285750">
              <a:lnSpc>
                <a:spcPct val="130000"/>
              </a:lnSpc>
              <a:buClr>
                <a:srgbClr val="FF0000"/>
              </a:buClr>
              <a:buFont typeface="Arial" panose="020B0604020202020204" pitchFamily="34" charset="0"/>
              <a:buChar char="X"/>
            </a:pPr>
            <a:r>
              <a:rPr lang="en-US" b="1" i="1" dirty="0"/>
              <a:t>Poor lighting or lack of clean surface for sterile setup.</a:t>
            </a:r>
          </a:p>
          <a:p>
            <a:pPr marL="285750" indent="-285750">
              <a:lnSpc>
                <a:spcPct val="130000"/>
              </a:lnSpc>
              <a:buClr>
                <a:srgbClr val="FF0000"/>
              </a:buClr>
              <a:buFont typeface="Arial" panose="020B0604020202020204" pitchFamily="34" charset="0"/>
              <a:buChar char="X"/>
            </a:pPr>
            <a:r>
              <a:rPr lang="en-US" b="1" i="1" dirty="0"/>
              <a:t>No sharps container or safe waste disposal available.</a:t>
            </a:r>
          </a:p>
          <a:p>
            <a:pPr marL="285750" indent="-285750">
              <a:buClr>
                <a:srgbClr val="FF0000"/>
              </a:buClr>
              <a:buFont typeface="Arial" panose="020B0604020202020204" pitchFamily="34" charset="0"/>
              <a:buChar char="X"/>
            </a:pPr>
            <a:endParaRPr lang="en-US" dirty="0"/>
          </a:p>
          <a:p>
            <a:endParaRPr lang="en-US" dirty="0"/>
          </a:p>
          <a:p>
            <a:endParaRPr lang="en-US" dirty="0"/>
          </a:p>
        </p:txBody>
      </p:sp>
      <p:sp>
        <p:nvSpPr>
          <p:cNvPr id="3" name="Title 2">
            <a:extLst>
              <a:ext uri="{FF2B5EF4-FFF2-40B4-BE49-F238E27FC236}">
                <a16:creationId xmlns:a16="http://schemas.microsoft.com/office/drawing/2014/main" id="{C176434D-9241-C8ED-F624-AE1B76235D81}"/>
              </a:ext>
            </a:extLst>
          </p:cNvPr>
          <p:cNvSpPr>
            <a:spLocks noGrp="1" noRot="1" noMove="1" noResize="1" noEditPoints="1" noAdjustHandles="1" noChangeArrowheads="1" noChangeShapeType="1"/>
          </p:cNvSpPr>
          <p:nvPr>
            <p:ph type="title"/>
          </p:nvPr>
        </p:nvSpPr>
        <p:spPr/>
        <p:txBody>
          <a:bodyPr anchor="ctr"/>
          <a:lstStyle/>
          <a:p>
            <a:r>
              <a:rPr lang="en-US" dirty="0"/>
              <a:t>Arrival &amp; Setup </a:t>
            </a:r>
            <a:r>
              <a:rPr lang="en-US" i="1" dirty="0"/>
              <a:t>“Pitfalls”</a:t>
            </a:r>
          </a:p>
        </p:txBody>
      </p:sp>
      <p:sp>
        <p:nvSpPr>
          <p:cNvPr id="4" name="Footer Placeholder 3">
            <a:extLst>
              <a:ext uri="{FF2B5EF4-FFF2-40B4-BE49-F238E27FC236}">
                <a16:creationId xmlns:a16="http://schemas.microsoft.com/office/drawing/2014/main" id="{DDE6DF85-2EEF-2279-80CF-D4CBA745C3E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79BC666-10DA-F592-8629-ECF4049782C6}"/>
              </a:ext>
            </a:extLst>
          </p:cNvPr>
          <p:cNvSpPr>
            <a:spLocks noGrp="1"/>
          </p:cNvSpPr>
          <p:nvPr>
            <p:ph type="sldNum" sz="quarter" idx="14"/>
          </p:nvPr>
        </p:nvSpPr>
        <p:spPr/>
        <p:txBody>
          <a:bodyPr/>
          <a:lstStyle/>
          <a:p>
            <a:fld id="{C1FF6DA9-008F-8B48-92A6-B652298478BF}" type="slidenum">
              <a:rPr lang="en-US" smtClean="0"/>
              <a:t>25</a:t>
            </a:fld>
            <a:endParaRPr lang="en-US"/>
          </a:p>
        </p:txBody>
      </p:sp>
    </p:spTree>
    <p:extLst>
      <p:ext uri="{BB962C8B-B14F-4D97-AF65-F5344CB8AC3E}">
        <p14:creationId xmlns:p14="http://schemas.microsoft.com/office/powerpoint/2010/main" val="823932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BC1181-5753-F34A-6B92-E8E9AA392219}"/>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Perform hand hygiene and don PPE.</a:t>
            </a:r>
          </a:p>
          <a:p>
            <a:pPr marL="285750" indent="-285750">
              <a:lnSpc>
                <a:spcPct val="150000"/>
              </a:lnSpc>
              <a:buFont typeface="Arial" panose="020B0604020202020204" pitchFamily="34" charset="0"/>
              <a:buChar char="•"/>
            </a:pPr>
            <a:r>
              <a:rPr lang="en-US" dirty="0"/>
              <a:t>Inspect central line site: Check for redness, swelling, drainage, dressing integrity.</a:t>
            </a:r>
          </a:p>
          <a:p>
            <a:pPr marL="285750" indent="-285750">
              <a:lnSpc>
                <a:spcPct val="150000"/>
              </a:lnSpc>
              <a:buFont typeface="Arial" panose="020B0604020202020204" pitchFamily="34" charset="0"/>
              <a:buChar char="•"/>
            </a:pPr>
            <a:r>
              <a:rPr lang="en-US" dirty="0"/>
              <a:t>Verify line patency: Blood return and saline flush without resistance.</a:t>
            </a:r>
          </a:p>
          <a:p>
            <a:pPr marL="285750" indent="-285750">
              <a:lnSpc>
                <a:spcPct val="150000"/>
              </a:lnSpc>
              <a:buFont typeface="Arial" panose="020B0604020202020204" pitchFamily="34" charset="0"/>
              <a:buChar char="•"/>
            </a:pPr>
            <a:r>
              <a:rPr lang="en-US" dirty="0"/>
              <a:t>Obtain baseline vitals (BP, HR, RR, Temp, O</a:t>
            </a:r>
            <a:r>
              <a:rPr lang="en-US" baseline="-25000" dirty="0"/>
              <a:t>2 </a:t>
            </a:r>
            <a:r>
              <a:rPr lang="en-US" dirty="0"/>
              <a:t>sat).</a:t>
            </a:r>
          </a:p>
          <a:p>
            <a:pPr marL="285750" indent="-285750">
              <a:lnSpc>
                <a:spcPct val="150000"/>
              </a:lnSpc>
              <a:buFont typeface="Arial" panose="020B0604020202020204" pitchFamily="34" charset="0"/>
              <a:buChar char="•"/>
            </a:pPr>
            <a:r>
              <a:rPr lang="en-US" dirty="0"/>
              <a:t>Re-review TPN bag: Clarity, no precipitate, warmed to room temperature (~1-2 hours out of the fridge).</a:t>
            </a:r>
          </a:p>
          <a:p>
            <a:pPr marL="285750" indent="-285750">
              <a:lnSpc>
                <a:spcPct val="150000"/>
              </a:lnSpc>
              <a:buFont typeface="Arial" panose="020B0604020202020204" pitchFamily="34" charset="0"/>
              <a:buChar char="•"/>
            </a:pPr>
            <a:r>
              <a:rPr lang="en-US" dirty="0"/>
              <a:t>Verify order against pharmacy label (components, additives, rate, volume, expiration).</a:t>
            </a:r>
          </a:p>
        </p:txBody>
      </p:sp>
      <p:sp>
        <p:nvSpPr>
          <p:cNvPr id="3" name="Title 2">
            <a:extLst>
              <a:ext uri="{FF2B5EF4-FFF2-40B4-BE49-F238E27FC236}">
                <a16:creationId xmlns:a16="http://schemas.microsoft.com/office/drawing/2014/main" id="{DFC757C5-A29B-339B-8551-2C6932E88854}"/>
              </a:ext>
            </a:extLst>
          </p:cNvPr>
          <p:cNvSpPr>
            <a:spLocks noGrp="1" noRot="1" noMove="1" noResize="1" noEditPoints="1" noAdjustHandles="1" noChangeArrowheads="1" noChangeShapeType="1"/>
          </p:cNvSpPr>
          <p:nvPr>
            <p:ph type="title"/>
          </p:nvPr>
        </p:nvSpPr>
        <p:spPr/>
        <p:txBody>
          <a:bodyPr anchor="ctr"/>
          <a:lstStyle/>
          <a:p>
            <a:r>
              <a:rPr lang="en-US" dirty="0"/>
              <a:t>Pre-Infusion Assessment</a:t>
            </a:r>
          </a:p>
        </p:txBody>
      </p:sp>
      <p:sp>
        <p:nvSpPr>
          <p:cNvPr id="4" name="Footer Placeholder 3">
            <a:extLst>
              <a:ext uri="{FF2B5EF4-FFF2-40B4-BE49-F238E27FC236}">
                <a16:creationId xmlns:a16="http://schemas.microsoft.com/office/drawing/2014/main" id="{B613E854-3E3A-A247-F399-A26C8B0F6AF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BD6B8A0-1B80-8F9F-A0A2-F93A2CAD7C90}"/>
              </a:ext>
            </a:extLst>
          </p:cNvPr>
          <p:cNvSpPr>
            <a:spLocks noGrp="1"/>
          </p:cNvSpPr>
          <p:nvPr>
            <p:ph type="sldNum" sz="quarter" idx="14"/>
          </p:nvPr>
        </p:nvSpPr>
        <p:spPr/>
        <p:txBody>
          <a:bodyPr/>
          <a:lstStyle/>
          <a:p>
            <a:fld id="{C1FF6DA9-008F-8B48-92A6-B652298478BF}" type="slidenum">
              <a:rPr lang="en-US" smtClean="0"/>
              <a:t>26</a:t>
            </a:fld>
            <a:endParaRPr lang="en-US"/>
          </a:p>
        </p:txBody>
      </p:sp>
    </p:spTree>
    <p:extLst>
      <p:ext uri="{BB962C8B-B14F-4D97-AF65-F5344CB8AC3E}">
        <p14:creationId xmlns:p14="http://schemas.microsoft.com/office/powerpoint/2010/main" val="209623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9AA4-1F1E-7042-34B1-ACFD388BA415}"/>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88943F7-B1BA-3BB1-C8C8-3576C77B720E}"/>
              </a:ext>
            </a:extLst>
          </p:cNvPr>
          <p:cNvSpPr>
            <a:spLocks noGrp="1" noRot="1" noMove="1" noResize="1" noEditPoints="1" noAdjustHandles="1" noChangeArrowheads="1" noChangeShapeType="1"/>
          </p:cNvSpPr>
          <p:nvPr>
            <p:ph sz="quarter" idx="12"/>
          </p:nvPr>
        </p:nvSpPr>
        <p:spPr/>
        <p:txBody>
          <a:bodyPr rIns="0"/>
          <a:lstStyle/>
          <a:p>
            <a:pPr algn="ctr">
              <a:lnSpc>
                <a:spcPct val="150000"/>
              </a:lnSpc>
            </a:pPr>
            <a:r>
              <a:rPr lang="en-US" b="1" i="1" dirty="0">
                <a:solidFill>
                  <a:schemeClr val="accent6"/>
                </a:solidFill>
              </a:rPr>
              <a:t>What Can Go Wrong / Pitfalls</a:t>
            </a:r>
          </a:p>
          <a:p>
            <a:pPr marL="285750" indent="-285750">
              <a:lnSpc>
                <a:spcPct val="150000"/>
              </a:lnSpc>
              <a:buClr>
                <a:srgbClr val="FF0000"/>
              </a:buClr>
              <a:buFont typeface="Arial" panose="020B0604020202020204" pitchFamily="34" charset="0"/>
              <a:buChar char="X"/>
            </a:pPr>
            <a:r>
              <a:rPr lang="en-US" b="1" i="1" dirty="0"/>
              <a:t>Central line site shows redness, drainage, or is non-patent.</a:t>
            </a:r>
          </a:p>
          <a:p>
            <a:pPr marL="285750" indent="-285750">
              <a:lnSpc>
                <a:spcPct val="150000"/>
              </a:lnSpc>
              <a:buClr>
                <a:srgbClr val="FF0000"/>
              </a:buClr>
              <a:buFont typeface="Arial" panose="020B0604020202020204" pitchFamily="34" charset="0"/>
              <a:buChar char="X"/>
            </a:pPr>
            <a:r>
              <a:rPr lang="en-US" b="1" i="1" dirty="0"/>
              <a:t>RN attempts to use a non-dedicated lumen.</a:t>
            </a:r>
          </a:p>
          <a:p>
            <a:pPr marL="285750" indent="-285750">
              <a:lnSpc>
                <a:spcPct val="150000"/>
              </a:lnSpc>
              <a:buClr>
                <a:srgbClr val="FF0000"/>
              </a:buClr>
              <a:buFont typeface="Arial" panose="020B0604020202020204" pitchFamily="34" charset="0"/>
              <a:buChar char="X"/>
            </a:pPr>
            <a:r>
              <a:rPr lang="en-US" b="1" i="1" dirty="0"/>
              <a:t>Failure to flush/confirm patency before infusion.</a:t>
            </a:r>
          </a:p>
          <a:p>
            <a:pPr marL="285750" indent="-285750">
              <a:lnSpc>
                <a:spcPct val="150000"/>
              </a:lnSpc>
              <a:buClr>
                <a:srgbClr val="FF0000"/>
              </a:buClr>
              <a:buFont typeface="Arial" panose="020B0604020202020204" pitchFamily="34" charset="0"/>
              <a:buChar char="X"/>
            </a:pPr>
            <a:r>
              <a:rPr lang="en-US" b="1" i="1" dirty="0"/>
              <a:t>Dressing loose or soiled, but no supplies to change it.</a:t>
            </a:r>
          </a:p>
        </p:txBody>
      </p:sp>
      <p:sp>
        <p:nvSpPr>
          <p:cNvPr id="3" name="Title 2">
            <a:extLst>
              <a:ext uri="{FF2B5EF4-FFF2-40B4-BE49-F238E27FC236}">
                <a16:creationId xmlns:a16="http://schemas.microsoft.com/office/drawing/2014/main" id="{43E41627-7C79-27D8-28B0-AE9D1A5E7899}"/>
              </a:ext>
            </a:extLst>
          </p:cNvPr>
          <p:cNvSpPr>
            <a:spLocks noGrp="1" noRot="1" noMove="1" noResize="1" noEditPoints="1" noAdjustHandles="1" noChangeArrowheads="1" noChangeShapeType="1"/>
          </p:cNvSpPr>
          <p:nvPr>
            <p:ph type="title"/>
          </p:nvPr>
        </p:nvSpPr>
        <p:spPr/>
        <p:txBody>
          <a:bodyPr anchor="ctr"/>
          <a:lstStyle/>
          <a:p>
            <a:r>
              <a:rPr lang="en-US" dirty="0"/>
              <a:t>Pre-Infusion </a:t>
            </a:r>
            <a:r>
              <a:rPr lang="en-US" i="1" dirty="0"/>
              <a:t>“Pitfalls”</a:t>
            </a:r>
          </a:p>
        </p:txBody>
      </p:sp>
      <p:sp>
        <p:nvSpPr>
          <p:cNvPr id="4" name="Footer Placeholder 3">
            <a:extLst>
              <a:ext uri="{FF2B5EF4-FFF2-40B4-BE49-F238E27FC236}">
                <a16:creationId xmlns:a16="http://schemas.microsoft.com/office/drawing/2014/main" id="{1F7D1885-071F-8798-3CDD-FA182484C7C2}"/>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C4AA028-6513-CC9D-64A2-386AB88FD1BC}"/>
              </a:ext>
            </a:extLst>
          </p:cNvPr>
          <p:cNvSpPr>
            <a:spLocks noGrp="1"/>
          </p:cNvSpPr>
          <p:nvPr>
            <p:ph type="sldNum" sz="quarter" idx="14"/>
          </p:nvPr>
        </p:nvSpPr>
        <p:spPr/>
        <p:txBody>
          <a:bodyPr/>
          <a:lstStyle/>
          <a:p>
            <a:fld id="{C1FF6DA9-008F-8B48-92A6-B652298478BF}" type="slidenum">
              <a:rPr lang="en-US" smtClean="0"/>
              <a:t>27</a:t>
            </a:fld>
            <a:endParaRPr lang="en-US"/>
          </a:p>
        </p:txBody>
      </p:sp>
    </p:spTree>
    <p:extLst>
      <p:ext uri="{BB962C8B-B14F-4D97-AF65-F5344CB8AC3E}">
        <p14:creationId xmlns:p14="http://schemas.microsoft.com/office/powerpoint/2010/main" val="399879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75A2F-1FF7-0BD9-826E-FF98D889FD17}"/>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Place sterile barrier on a clean surface.</a:t>
            </a:r>
          </a:p>
          <a:p>
            <a:pPr marL="285750" indent="-285750">
              <a:lnSpc>
                <a:spcPct val="150000"/>
              </a:lnSpc>
              <a:buFont typeface="Arial" panose="020B0604020202020204" pitchFamily="34" charset="0"/>
              <a:buChar char="•"/>
            </a:pPr>
            <a:r>
              <a:rPr lang="en-US" dirty="0"/>
              <a:t>Prime tubing with correct in-line filter, ensuring no air.</a:t>
            </a:r>
          </a:p>
          <a:p>
            <a:pPr marL="285750" indent="-285750">
              <a:lnSpc>
                <a:spcPct val="150000"/>
              </a:lnSpc>
              <a:buFont typeface="Arial" panose="020B0604020202020204" pitchFamily="34" charset="0"/>
              <a:buChar char="•"/>
            </a:pPr>
            <a:r>
              <a:rPr lang="en-US" dirty="0"/>
              <a:t>Load tubing into Solis CADD pump.</a:t>
            </a:r>
          </a:p>
          <a:p>
            <a:pPr marL="285750" indent="-285750">
              <a:lnSpc>
                <a:spcPct val="150000"/>
              </a:lnSpc>
              <a:buFont typeface="Arial" panose="020B0604020202020204" pitchFamily="34" charset="0"/>
              <a:buChar char="•"/>
            </a:pPr>
            <a:r>
              <a:rPr lang="en-US" dirty="0"/>
              <a:t>Program pump settings (VTBI, infusion rate, duration).</a:t>
            </a:r>
          </a:p>
          <a:p>
            <a:pPr marL="285750" indent="-285750">
              <a:lnSpc>
                <a:spcPct val="150000"/>
              </a:lnSpc>
              <a:buFont typeface="Arial" panose="020B0604020202020204" pitchFamily="34" charset="0"/>
              <a:buChar char="•"/>
            </a:pPr>
            <a:r>
              <a:rPr lang="en-US" dirty="0"/>
              <a:t>Double-check programmed settings against order and pharmacy label).</a:t>
            </a:r>
          </a:p>
        </p:txBody>
      </p:sp>
      <p:sp>
        <p:nvSpPr>
          <p:cNvPr id="3" name="Title 2">
            <a:extLst>
              <a:ext uri="{FF2B5EF4-FFF2-40B4-BE49-F238E27FC236}">
                <a16:creationId xmlns:a16="http://schemas.microsoft.com/office/drawing/2014/main" id="{D5C1305F-57A2-15D8-4435-AC882713D6D1}"/>
              </a:ext>
            </a:extLst>
          </p:cNvPr>
          <p:cNvSpPr>
            <a:spLocks noGrp="1" noRot="1" noMove="1" noResize="1" noEditPoints="1" noAdjustHandles="1" noChangeArrowheads="1" noChangeShapeType="1"/>
          </p:cNvSpPr>
          <p:nvPr>
            <p:ph type="title"/>
          </p:nvPr>
        </p:nvSpPr>
        <p:spPr/>
        <p:txBody>
          <a:bodyPr anchor="ctr"/>
          <a:lstStyle/>
          <a:p>
            <a:r>
              <a:rPr lang="en-US" dirty="0"/>
              <a:t>Equipment Setup</a:t>
            </a:r>
          </a:p>
        </p:txBody>
      </p:sp>
      <p:sp>
        <p:nvSpPr>
          <p:cNvPr id="4" name="Footer Placeholder 3">
            <a:extLst>
              <a:ext uri="{FF2B5EF4-FFF2-40B4-BE49-F238E27FC236}">
                <a16:creationId xmlns:a16="http://schemas.microsoft.com/office/drawing/2014/main" id="{41D8665D-E28D-9321-17EA-7085B37BCFE2}"/>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3A5F2A4-CF0B-F5AE-E5CA-A89738D4C0C8}"/>
              </a:ext>
            </a:extLst>
          </p:cNvPr>
          <p:cNvSpPr>
            <a:spLocks noGrp="1"/>
          </p:cNvSpPr>
          <p:nvPr>
            <p:ph type="sldNum" sz="quarter" idx="14"/>
          </p:nvPr>
        </p:nvSpPr>
        <p:spPr/>
        <p:txBody>
          <a:bodyPr/>
          <a:lstStyle/>
          <a:p>
            <a:fld id="{C1FF6DA9-008F-8B48-92A6-B652298478BF}" type="slidenum">
              <a:rPr lang="en-US" smtClean="0"/>
              <a:t>28</a:t>
            </a:fld>
            <a:endParaRPr lang="en-US"/>
          </a:p>
        </p:txBody>
      </p:sp>
    </p:spTree>
    <p:extLst>
      <p:ext uri="{BB962C8B-B14F-4D97-AF65-F5344CB8AC3E}">
        <p14:creationId xmlns:p14="http://schemas.microsoft.com/office/powerpoint/2010/main" val="408247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D5C1-68EA-A058-682A-5258A1AEA52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19BE8EC-03A3-1592-BC54-4F2703824F99}"/>
              </a:ext>
            </a:extLst>
          </p:cNvPr>
          <p:cNvSpPr>
            <a:spLocks noGrp="1" noRot="1" noMove="1" noResize="1" noEditPoints="1" noAdjustHandles="1" noChangeArrowheads="1" noChangeShapeType="1"/>
          </p:cNvSpPr>
          <p:nvPr>
            <p:ph sz="quarter" idx="12"/>
          </p:nvPr>
        </p:nvSpPr>
        <p:spPr/>
        <p:txBody>
          <a:bodyPr rIns="0"/>
          <a:lstStyle/>
          <a:p>
            <a:pPr algn="ctr">
              <a:lnSpc>
                <a:spcPct val="130000"/>
              </a:lnSpc>
            </a:pPr>
            <a:r>
              <a:rPr lang="en-US" b="1" i="1" dirty="0">
                <a:solidFill>
                  <a:schemeClr val="accent6"/>
                </a:solidFill>
              </a:rPr>
              <a:t>What Can Go Wrong / Pitfalls</a:t>
            </a:r>
          </a:p>
          <a:p>
            <a:pPr marL="285750" indent="-285750">
              <a:lnSpc>
                <a:spcPct val="130000"/>
              </a:lnSpc>
              <a:buClr>
                <a:srgbClr val="FF0000"/>
              </a:buClr>
              <a:buFont typeface="Arial" panose="020B0604020202020204" pitchFamily="34" charset="0"/>
              <a:buChar char="X"/>
            </a:pPr>
            <a:r>
              <a:rPr lang="en-US" b="1" i="1" dirty="0"/>
              <a:t>Pump not charged; no AC power or spare batteries.</a:t>
            </a:r>
          </a:p>
          <a:p>
            <a:pPr marL="285750" indent="-285750">
              <a:lnSpc>
                <a:spcPct val="130000"/>
              </a:lnSpc>
              <a:buClr>
                <a:srgbClr val="FF0000"/>
              </a:buClr>
              <a:buFont typeface="Arial" panose="020B0604020202020204" pitchFamily="34" charset="0"/>
              <a:buChar char="X"/>
            </a:pPr>
            <a:r>
              <a:rPr lang="en-US" b="1" i="1" dirty="0"/>
              <a:t>Wrong filter size used (0.2 vs 1.2 micron).</a:t>
            </a:r>
          </a:p>
          <a:p>
            <a:pPr marL="285750" indent="-285750">
              <a:lnSpc>
                <a:spcPct val="130000"/>
              </a:lnSpc>
              <a:buClr>
                <a:srgbClr val="FF0000"/>
              </a:buClr>
              <a:buFont typeface="Arial" panose="020B0604020202020204" pitchFamily="34" charset="0"/>
              <a:buChar char="X"/>
            </a:pPr>
            <a:r>
              <a:rPr lang="en-US" b="1" i="1" dirty="0"/>
              <a:t>Tubing not primed fully       air in line.</a:t>
            </a:r>
          </a:p>
          <a:p>
            <a:pPr marL="285750" indent="-285750">
              <a:lnSpc>
                <a:spcPct val="130000"/>
              </a:lnSpc>
              <a:buClr>
                <a:srgbClr val="FF0000"/>
              </a:buClr>
              <a:buFont typeface="Arial" panose="020B0604020202020204" pitchFamily="34" charset="0"/>
              <a:buChar char="X"/>
            </a:pPr>
            <a:r>
              <a:rPr lang="en-US" b="1" i="1" dirty="0"/>
              <a:t>Pump settings entered incorrectly (rate, VTBI, duration).</a:t>
            </a:r>
          </a:p>
          <a:p>
            <a:pPr marL="285750" indent="-285750">
              <a:lnSpc>
                <a:spcPct val="130000"/>
              </a:lnSpc>
              <a:buClr>
                <a:srgbClr val="FF0000"/>
              </a:buClr>
              <a:buFont typeface="Arial" panose="020B0604020202020204" pitchFamily="34" charset="0"/>
              <a:buChar char="X"/>
            </a:pPr>
            <a:r>
              <a:rPr lang="en-US" b="1" i="1" dirty="0"/>
              <a:t>Pharmacy label/order mismatch overlooked.</a:t>
            </a:r>
          </a:p>
        </p:txBody>
      </p:sp>
      <p:sp>
        <p:nvSpPr>
          <p:cNvPr id="3" name="Title 2">
            <a:extLst>
              <a:ext uri="{FF2B5EF4-FFF2-40B4-BE49-F238E27FC236}">
                <a16:creationId xmlns:a16="http://schemas.microsoft.com/office/drawing/2014/main" id="{3F95DE98-7D45-075D-A6CF-5FC00A60F48A}"/>
              </a:ext>
            </a:extLst>
          </p:cNvPr>
          <p:cNvSpPr>
            <a:spLocks noGrp="1" noRot="1" noMove="1" noResize="1" noEditPoints="1" noAdjustHandles="1" noChangeArrowheads="1" noChangeShapeType="1"/>
          </p:cNvSpPr>
          <p:nvPr>
            <p:ph type="title"/>
          </p:nvPr>
        </p:nvSpPr>
        <p:spPr/>
        <p:txBody>
          <a:bodyPr anchor="ctr"/>
          <a:lstStyle/>
          <a:p>
            <a:r>
              <a:rPr lang="en-US" dirty="0"/>
              <a:t>Equipment </a:t>
            </a:r>
            <a:r>
              <a:rPr lang="en-US" i="1" dirty="0"/>
              <a:t>“Pitfalls”</a:t>
            </a:r>
          </a:p>
        </p:txBody>
      </p:sp>
      <p:sp>
        <p:nvSpPr>
          <p:cNvPr id="4" name="Footer Placeholder 3">
            <a:extLst>
              <a:ext uri="{FF2B5EF4-FFF2-40B4-BE49-F238E27FC236}">
                <a16:creationId xmlns:a16="http://schemas.microsoft.com/office/drawing/2014/main" id="{10CE4DA0-A039-CE37-3B3D-D7C372C0757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C69A653D-0055-62B2-5D50-391F1594840E}"/>
              </a:ext>
            </a:extLst>
          </p:cNvPr>
          <p:cNvSpPr>
            <a:spLocks noGrp="1"/>
          </p:cNvSpPr>
          <p:nvPr>
            <p:ph type="sldNum" sz="quarter" idx="14"/>
          </p:nvPr>
        </p:nvSpPr>
        <p:spPr/>
        <p:txBody>
          <a:bodyPr/>
          <a:lstStyle/>
          <a:p>
            <a:fld id="{C1FF6DA9-008F-8B48-92A6-B652298478BF}" type="slidenum">
              <a:rPr lang="en-US" smtClean="0"/>
              <a:t>29</a:t>
            </a:fld>
            <a:endParaRPr lang="en-US"/>
          </a:p>
        </p:txBody>
      </p:sp>
      <p:cxnSp>
        <p:nvCxnSpPr>
          <p:cNvPr id="7" name="Straight Arrow Connector 6">
            <a:extLst>
              <a:ext uri="{FF2B5EF4-FFF2-40B4-BE49-F238E27FC236}">
                <a16:creationId xmlns:a16="http://schemas.microsoft.com/office/drawing/2014/main" id="{DBE29098-3EEA-BC4C-9AA8-170FCCF5EDBF}"/>
              </a:ext>
            </a:extLst>
          </p:cNvPr>
          <p:cNvCxnSpPr>
            <a:cxnSpLocks noGrp="1" noRot="1" noMove="1" noResize="1" noEditPoints="1" noAdjustHandles="1" noChangeArrowheads="1" noChangeShapeType="1"/>
          </p:cNvCxnSpPr>
          <p:nvPr/>
        </p:nvCxnSpPr>
        <p:spPr>
          <a:xfrm>
            <a:off x="4047587" y="3042081"/>
            <a:ext cx="196850"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35927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1782416" y="1699528"/>
            <a:ext cx="5953176" cy="2458919"/>
          </a:xfrm>
        </p:spPr>
        <p:txBody>
          <a:bodyPr/>
          <a:lstStyle/>
          <a:p>
            <a:r>
              <a:rPr lang="en-US" dirty="0"/>
              <a:t>Total Parental Nutrition</a:t>
            </a:r>
            <a:br>
              <a:rPr lang="en-US" dirty="0"/>
            </a:br>
            <a:r>
              <a:rPr lang="en-US" dirty="0"/>
              <a:t>(TPN)</a:t>
            </a:r>
            <a:br>
              <a:rPr lang="en-US" dirty="0"/>
            </a:br>
            <a:r>
              <a:rPr lang="en-US" dirty="0"/>
              <a:t>First-Dose </a:t>
            </a:r>
            <a:r>
              <a:rPr dirty="0"/>
              <a:t>Training</a:t>
            </a:r>
            <a:br>
              <a:rPr lang="en-US" dirty="0"/>
            </a:br>
            <a:r>
              <a:rPr lang="en-US" dirty="0"/>
              <a:t>Safe Practice for Home Infusion</a:t>
            </a:r>
            <a:endParaRPr dirty="0"/>
          </a:p>
        </p:txBody>
      </p:sp>
      <p:sp>
        <p:nvSpPr>
          <p:cNvPr id="3" name="Subtitle 2"/>
          <p:cNvSpPr>
            <a:spLocks noGrp="1" noRot="1" noMove="1" noResize="1" noEditPoints="1" noAdjustHandles="1" noChangeArrowheads="1" noChangeShapeType="1"/>
          </p:cNvSpPr>
          <p:nvPr>
            <p:ph type="body" sz="quarter" idx="19"/>
          </p:nvPr>
        </p:nvSpPr>
        <p:spPr>
          <a:xfrm>
            <a:off x="2347774" y="5920629"/>
            <a:ext cx="6603595" cy="592504"/>
          </a:xfrm>
        </p:spPr>
        <p:txBody>
          <a:bodyPr/>
          <a:lstStyle/>
          <a:p>
            <a:pPr algn="r"/>
            <a:r>
              <a:rPr lang="en-US" i="1" dirty="0"/>
              <a:t>Clinical Staff Development: Nicole M. Tsoukalas, MSN, APRN, FNP-C</a:t>
            </a:r>
            <a:br>
              <a:rPr lang="en-US" i="1" dirty="0"/>
            </a:br>
            <a:r>
              <a:rPr lang="en-US" i="1" dirty="0"/>
              <a:t>August 2025</a:t>
            </a:r>
            <a:endParaRPr i="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53846-3E5B-FC9E-BD92-E2EC38925963}"/>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Connect tubing to dedicated lumen of CVAD (never share with other infusions).</a:t>
            </a:r>
          </a:p>
          <a:p>
            <a:pPr marL="285750" indent="-285750">
              <a:lnSpc>
                <a:spcPct val="150000"/>
              </a:lnSpc>
              <a:buFont typeface="Arial" panose="020B0604020202020204" pitchFamily="34" charset="0"/>
              <a:buChar char="•"/>
            </a:pPr>
            <a:r>
              <a:rPr lang="en-US" dirty="0"/>
              <a:t>Start infusion on Solis CADD pump.</a:t>
            </a:r>
          </a:p>
          <a:p>
            <a:pPr marL="285750" indent="-285750">
              <a:lnSpc>
                <a:spcPct val="150000"/>
              </a:lnSpc>
              <a:buFont typeface="Arial" panose="020B0604020202020204" pitchFamily="34" charset="0"/>
              <a:buChar char="•"/>
            </a:pPr>
            <a:r>
              <a:rPr lang="en-US" dirty="0"/>
              <a:t>Remain with the patient during monitoring period (at least first 30 to 60 minutes).</a:t>
            </a:r>
          </a:p>
        </p:txBody>
      </p:sp>
      <p:sp>
        <p:nvSpPr>
          <p:cNvPr id="3" name="Title 2">
            <a:extLst>
              <a:ext uri="{FF2B5EF4-FFF2-40B4-BE49-F238E27FC236}">
                <a16:creationId xmlns:a16="http://schemas.microsoft.com/office/drawing/2014/main" id="{00EB5BFE-82F4-E919-E0AA-7745EB21909B}"/>
              </a:ext>
            </a:extLst>
          </p:cNvPr>
          <p:cNvSpPr>
            <a:spLocks noGrp="1" noRot="1" noMove="1" noResize="1" noEditPoints="1" noAdjustHandles="1" noChangeArrowheads="1" noChangeShapeType="1"/>
          </p:cNvSpPr>
          <p:nvPr>
            <p:ph type="title"/>
          </p:nvPr>
        </p:nvSpPr>
        <p:spPr/>
        <p:txBody>
          <a:bodyPr anchor="ctr"/>
          <a:lstStyle/>
          <a:p>
            <a:r>
              <a:rPr lang="en-US" dirty="0"/>
              <a:t>Initiating Infusion</a:t>
            </a:r>
          </a:p>
        </p:txBody>
      </p:sp>
      <p:sp>
        <p:nvSpPr>
          <p:cNvPr id="4" name="Footer Placeholder 3">
            <a:extLst>
              <a:ext uri="{FF2B5EF4-FFF2-40B4-BE49-F238E27FC236}">
                <a16:creationId xmlns:a16="http://schemas.microsoft.com/office/drawing/2014/main" id="{6779DC75-1DC4-1993-FA2F-D410BF45F2C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820E58D0-132B-D40C-8EE6-35AE806EAE21}"/>
              </a:ext>
            </a:extLst>
          </p:cNvPr>
          <p:cNvSpPr>
            <a:spLocks noGrp="1"/>
          </p:cNvSpPr>
          <p:nvPr>
            <p:ph type="sldNum" sz="quarter" idx="14"/>
          </p:nvPr>
        </p:nvSpPr>
        <p:spPr/>
        <p:txBody>
          <a:bodyPr/>
          <a:lstStyle/>
          <a:p>
            <a:fld id="{C1FF6DA9-008F-8B48-92A6-B652298478BF}" type="slidenum">
              <a:rPr lang="en-US" smtClean="0"/>
              <a:t>30</a:t>
            </a:fld>
            <a:endParaRPr lang="en-US"/>
          </a:p>
        </p:txBody>
      </p:sp>
    </p:spTree>
    <p:extLst>
      <p:ext uri="{BB962C8B-B14F-4D97-AF65-F5344CB8AC3E}">
        <p14:creationId xmlns:p14="http://schemas.microsoft.com/office/powerpoint/2010/main" val="304136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15F967-F935-4ACA-878E-A163B8E3E4CE}"/>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Re-check vitals at 15-30 minutes.</a:t>
            </a:r>
          </a:p>
          <a:p>
            <a:pPr marL="285750" indent="-285750">
              <a:lnSpc>
                <a:spcPct val="150000"/>
              </a:lnSpc>
              <a:buFont typeface="Arial" panose="020B0604020202020204" pitchFamily="34" charset="0"/>
              <a:buChar char="•"/>
            </a:pPr>
            <a:r>
              <a:rPr lang="en-US" dirty="0"/>
              <a:t>Observe for:</a:t>
            </a:r>
          </a:p>
          <a:p>
            <a:pPr marL="498348" lvl="2" indent="-285750">
              <a:lnSpc>
                <a:spcPct val="150000"/>
              </a:lnSpc>
            </a:pPr>
            <a:r>
              <a:rPr lang="en-US" sz="1600" dirty="0"/>
              <a:t>Hypersensitivity (rash, SOB, chest pain, wheezing).</a:t>
            </a:r>
          </a:p>
          <a:p>
            <a:pPr marL="498348" lvl="2" indent="-285750">
              <a:lnSpc>
                <a:spcPct val="150000"/>
              </a:lnSpc>
            </a:pPr>
            <a:r>
              <a:rPr lang="en-US" sz="1600" dirty="0"/>
              <a:t>Infusion reaction (fever, chills, back pain).</a:t>
            </a:r>
          </a:p>
          <a:p>
            <a:pPr marL="498348" lvl="2" indent="-285750">
              <a:lnSpc>
                <a:spcPct val="150000"/>
              </a:lnSpc>
            </a:pPr>
            <a:r>
              <a:rPr lang="en-US" sz="1600" dirty="0"/>
              <a:t>Fluid overload (edema, crackles, hypertension).</a:t>
            </a:r>
          </a:p>
          <a:p>
            <a:pPr marL="498348" lvl="2" indent="-285750">
              <a:lnSpc>
                <a:spcPct val="150000"/>
              </a:lnSpc>
            </a:pPr>
            <a:r>
              <a:rPr lang="en-US" sz="1600" dirty="0"/>
              <a:t>Electrolyte imbalance (arrhythmias, confusion, weakness).</a:t>
            </a:r>
          </a:p>
          <a:p>
            <a:pPr marL="285750" lvl="1" indent="-285750">
              <a:lnSpc>
                <a:spcPct val="150000"/>
              </a:lnSpc>
              <a:buClr>
                <a:schemeClr val="tx1"/>
              </a:buClr>
              <a:buFont typeface="Arial" panose="020B0604020202020204" pitchFamily="34" charset="0"/>
              <a:buChar char="•"/>
            </a:pPr>
            <a:r>
              <a:rPr lang="en-US" sz="1800" b="0" dirty="0">
                <a:solidFill>
                  <a:schemeClr val="tx1"/>
                </a:solidFill>
              </a:rPr>
              <a:t>Verify pump function and alarms.</a:t>
            </a:r>
          </a:p>
          <a:p>
            <a:pPr marL="285750" lvl="1" indent="-285750">
              <a:lnSpc>
                <a:spcPct val="150000"/>
              </a:lnSpc>
              <a:buClr>
                <a:schemeClr val="tx1"/>
              </a:buClr>
              <a:buFont typeface="Arial" panose="020B0604020202020204" pitchFamily="34" charset="0"/>
              <a:buChar char="•"/>
            </a:pPr>
            <a:r>
              <a:rPr lang="en-US" sz="1800" b="0" dirty="0">
                <a:solidFill>
                  <a:schemeClr val="tx1"/>
                </a:solidFill>
              </a:rPr>
              <a:t>Check blood glucose as ordered (baseline + 1-2 hours after infusion initiation, especially in diabetics or high-risk patients).</a:t>
            </a:r>
          </a:p>
        </p:txBody>
      </p:sp>
      <p:sp>
        <p:nvSpPr>
          <p:cNvPr id="3" name="Title 2">
            <a:extLst>
              <a:ext uri="{FF2B5EF4-FFF2-40B4-BE49-F238E27FC236}">
                <a16:creationId xmlns:a16="http://schemas.microsoft.com/office/drawing/2014/main" id="{291F050E-32C2-2B7B-A43D-0EB6C63A4F46}"/>
              </a:ext>
            </a:extLst>
          </p:cNvPr>
          <p:cNvSpPr>
            <a:spLocks noGrp="1" noRot="1" noMove="1" noResize="1" noEditPoints="1" noAdjustHandles="1" noChangeArrowheads="1" noChangeShapeType="1"/>
          </p:cNvSpPr>
          <p:nvPr>
            <p:ph type="title"/>
          </p:nvPr>
        </p:nvSpPr>
        <p:spPr/>
        <p:txBody>
          <a:bodyPr anchor="ctr"/>
          <a:lstStyle/>
          <a:p>
            <a:r>
              <a:rPr lang="en-US" dirty="0"/>
              <a:t>Monitoring During Infusion</a:t>
            </a:r>
          </a:p>
        </p:txBody>
      </p:sp>
      <p:sp>
        <p:nvSpPr>
          <p:cNvPr id="4" name="Footer Placeholder 3">
            <a:extLst>
              <a:ext uri="{FF2B5EF4-FFF2-40B4-BE49-F238E27FC236}">
                <a16:creationId xmlns:a16="http://schemas.microsoft.com/office/drawing/2014/main" id="{1E1C29F3-6E23-5433-210E-FFA9E92A582C}"/>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828FD41A-9303-8CFE-5B18-9E6912F7BC24}"/>
              </a:ext>
            </a:extLst>
          </p:cNvPr>
          <p:cNvSpPr>
            <a:spLocks noGrp="1"/>
          </p:cNvSpPr>
          <p:nvPr>
            <p:ph type="sldNum" sz="quarter" idx="14"/>
          </p:nvPr>
        </p:nvSpPr>
        <p:spPr/>
        <p:txBody>
          <a:bodyPr/>
          <a:lstStyle/>
          <a:p>
            <a:fld id="{C1FF6DA9-008F-8B48-92A6-B652298478BF}" type="slidenum">
              <a:rPr lang="en-US" smtClean="0"/>
              <a:t>31</a:t>
            </a:fld>
            <a:endParaRPr lang="en-US"/>
          </a:p>
        </p:txBody>
      </p:sp>
    </p:spTree>
    <p:extLst>
      <p:ext uri="{BB962C8B-B14F-4D97-AF65-F5344CB8AC3E}">
        <p14:creationId xmlns:p14="http://schemas.microsoft.com/office/powerpoint/2010/main" val="2932638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D7CE8-1339-EC20-E9E5-D1F665DB8144}"/>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18A9D2-73B8-9D9B-4793-846F23AD9C60}"/>
              </a:ext>
            </a:extLst>
          </p:cNvPr>
          <p:cNvSpPr>
            <a:spLocks noGrp="1" noRot="1" noMove="1" noResize="1" noEditPoints="1" noAdjustHandles="1" noChangeArrowheads="1" noChangeShapeType="1"/>
          </p:cNvSpPr>
          <p:nvPr>
            <p:ph sz="quarter" idx="12"/>
          </p:nvPr>
        </p:nvSpPr>
        <p:spPr/>
        <p:txBody>
          <a:bodyPr rIns="0"/>
          <a:lstStyle/>
          <a:p>
            <a:pPr algn="ctr">
              <a:lnSpc>
                <a:spcPct val="130000"/>
              </a:lnSpc>
            </a:pPr>
            <a:r>
              <a:rPr lang="en-US" b="1" i="1" dirty="0">
                <a:solidFill>
                  <a:schemeClr val="accent6"/>
                </a:solidFill>
              </a:rPr>
              <a:t>What Can Go Wrong / Pitfalls</a:t>
            </a:r>
          </a:p>
          <a:p>
            <a:pPr marL="285750" indent="-285750">
              <a:lnSpc>
                <a:spcPct val="130000"/>
              </a:lnSpc>
              <a:buClr>
                <a:srgbClr val="FF0000"/>
              </a:buClr>
              <a:buFont typeface="Arial" panose="020B0604020202020204" pitchFamily="34" charset="0"/>
              <a:buChar char="X"/>
            </a:pPr>
            <a:r>
              <a:rPr lang="en-US" b="1" i="1" dirty="0"/>
              <a:t>RN leaves patient too soon (especially during the first 30 to 60 minutes of the infusion).</a:t>
            </a:r>
          </a:p>
          <a:p>
            <a:pPr marL="285750" indent="-285750">
              <a:lnSpc>
                <a:spcPct val="130000"/>
              </a:lnSpc>
              <a:buClr>
                <a:srgbClr val="FF0000"/>
              </a:buClr>
              <a:buFont typeface="Arial" panose="020B0604020202020204" pitchFamily="34" charset="0"/>
              <a:buChar char="X"/>
            </a:pPr>
            <a:r>
              <a:rPr lang="en-US" b="1" i="1" dirty="0"/>
              <a:t>Missed early signs of hypersensitivity (rash, SOB, chest pain).</a:t>
            </a:r>
          </a:p>
          <a:p>
            <a:pPr marL="285750" indent="-285750">
              <a:lnSpc>
                <a:spcPct val="130000"/>
              </a:lnSpc>
              <a:buClr>
                <a:srgbClr val="FF0000"/>
              </a:buClr>
              <a:buFont typeface="Arial" panose="020B0604020202020204" pitchFamily="34" charset="0"/>
              <a:buChar char="X"/>
            </a:pPr>
            <a:r>
              <a:rPr lang="en-US" b="1" i="1" dirty="0"/>
              <a:t>No baseline or repeat vitals documented.</a:t>
            </a:r>
          </a:p>
          <a:p>
            <a:pPr marL="285750" indent="-285750">
              <a:lnSpc>
                <a:spcPct val="130000"/>
              </a:lnSpc>
              <a:buClr>
                <a:srgbClr val="FF0000"/>
              </a:buClr>
              <a:buFont typeface="Arial" panose="020B0604020202020204" pitchFamily="34" charset="0"/>
              <a:buChar char="X"/>
            </a:pPr>
            <a:r>
              <a:rPr lang="en-US" b="1" i="1" dirty="0"/>
              <a:t>Blood glucose not checked when indicated.</a:t>
            </a:r>
          </a:p>
          <a:p>
            <a:pPr marL="285750" indent="-285750">
              <a:lnSpc>
                <a:spcPct val="130000"/>
              </a:lnSpc>
              <a:buClr>
                <a:srgbClr val="FF0000"/>
              </a:buClr>
              <a:buFont typeface="Arial" panose="020B0604020202020204" pitchFamily="34" charset="0"/>
              <a:buChar char="X"/>
            </a:pPr>
            <a:r>
              <a:rPr lang="en-US" b="1" i="1" dirty="0"/>
              <a:t>Alarms ignored or silenced without troubleshooting.</a:t>
            </a:r>
          </a:p>
        </p:txBody>
      </p:sp>
      <p:sp>
        <p:nvSpPr>
          <p:cNvPr id="3" name="Title 2">
            <a:extLst>
              <a:ext uri="{FF2B5EF4-FFF2-40B4-BE49-F238E27FC236}">
                <a16:creationId xmlns:a16="http://schemas.microsoft.com/office/drawing/2014/main" id="{F988C9A7-47EB-C857-9B64-463535293436}"/>
              </a:ext>
            </a:extLst>
          </p:cNvPr>
          <p:cNvSpPr>
            <a:spLocks noGrp="1" noRot="1" noMove="1" noResize="1" noEditPoints="1" noAdjustHandles="1" noChangeArrowheads="1" noChangeShapeType="1"/>
          </p:cNvSpPr>
          <p:nvPr>
            <p:ph type="title"/>
          </p:nvPr>
        </p:nvSpPr>
        <p:spPr/>
        <p:txBody>
          <a:bodyPr anchor="ctr"/>
          <a:lstStyle/>
          <a:p>
            <a:r>
              <a:rPr lang="en-US" dirty="0"/>
              <a:t>Infusion </a:t>
            </a:r>
            <a:r>
              <a:rPr lang="en-US" i="1" dirty="0"/>
              <a:t>“Pitfalls”</a:t>
            </a:r>
          </a:p>
        </p:txBody>
      </p:sp>
      <p:sp>
        <p:nvSpPr>
          <p:cNvPr id="4" name="Footer Placeholder 3">
            <a:extLst>
              <a:ext uri="{FF2B5EF4-FFF2-40B4-BE49-F238E27FC236}">
                <a16:creationId xmlns:a16="http://schemas.microsoft.com/office/drawing/2014/main" id="{1921FF31-73FD-EF16-EF7E-07BA5CA1B4E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4CCC384-8883-A0D2-385B-C37DBE382862}"/>
              </a:ext>
            </a:extLst>
          </p:cNvPr>
          <p:cNvSpPr>
            <a:spLocks noGrp="1"/>
          </p:cNvSpPr>
          <p:nvPr>
            <p:ph type="sldNum" sz="quarter" idx="14"/>
          </p:nvPr>
        </p:nvSpPr>
        <p:spPr/>
        <p:txBody>
          <a:bodyPr/>
          <a:lstStyle/>
          <a:p>
            <a:fld id="{C1FF6DA9-008F-8B48-92A6-B652298478BF}" type="slidenum">
              <a:rPr lang="en-US" smtClean="0"/>
              <a:t>32</a:t>
            </a:fld>
            <a:endParaRPr lang="en-US"/>
          </a:p>
        </p:txBody>
      </p:sp>
    </p:spTree>
    <p:extLst>
      <p:ext uri="{BB962C8B-B14F-4D97-AF65-F5344CB8AC3E}">
        <p14:creationId xmlns:p14="http://schemas.microsoft.com/office/powerpoint/2010/main" val="134713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12A45D-942C-EA5E-AF15-F03CDDE80574}"/>
              </a:ext>
            </a:extLst>
          </p:cNvPr>
          <p:cNvSpPr>
            <a:spLocks noGrp="1" noRot="1" noMove="1" noResize="1" noEditPoints="1" noAdjustHandles="1" noChangeArrowheads="1" noChangeShapeType="1"/>
          </p:cNvSpPr>
          <p:nvPr>
            <p:ph sz="quarter" idx="12"/>
          </p:nvPr>
        </p:nvSpPr>
        <p:spPr/>
        <p:txBody>
          <a:bodyPr/>
          <a:lstStyle/>
          <a:p>
            <a:r>
              <a:rPr lang="en-US" b="1" i="1" dirty="0">
                <a:solidFill>
                  <a:schemeClr val="accent6"/>
                </a:solidFill>
              </a:rPr>
              <a:t>Emergency Response (if needed)</a:t>
            </a:r>
          </a:p>
          <a:p>
            <a:pPr marL="285750" indent="-285750">
              <a:lnSpc>
                <a:spcPct val="150000"/>
              </a:lnSpc>
              <a:buFont typeface="Wingdings" panose="05000000000000000000" pitchFamily="2" charset="2"/>
              <a:buChar char="§"/>
            </a:pPr>
            <a:r>
              <a:rPr lang="en-US" b="1" dirty="0">
                <a:solidFill>
                  <a:srgbClr val="FF0000"/>
                </a:solidFill>
              </a:rPr>
              <a:t>Stop</a:t>
            </a:r>
            <a:r>
              <a:rPr lang="en-US" dirty="0"/>
              <a:t> infusion	</a:t>
            </a:r>
            <a:r>
              <a:rPr lang="en-US" b="1" dirty="0">
                <a:solidFill>
                  <a:srgbClr val="FF0000"/>
                </a:solidFill>
              </a:rPr>
              <a:t>maintain</a:t>
            </a:r>
            <a:r>
              <a:rPr lang="en-US" dirty="0"/>
              <a:t> IV access	     </a:t>
            </a:r>
            <a:r>
              <a:rPr lang="en-US" b="1" dirty="0">
                <a:solidFill>
                  <a:srgbClr val="FF0000"/>
                </a:solidFill>
              </a:rPr>
              <a:t>assess</a:t>
            </a:r>
            <a:r>
              <a:rPr lang="en-US" dirty="0"/>
              <a:t> ABCs.</a:t>
            </a:r>
          </a:p>
          <a:p>
            <a:pPr marL="285750" indent="-285750">
              <a:lnSpc>
                <a:spcPct val="150000"/>
              </a:lnSpc>
              <a:buFont typeface="Wingdings" panose="05000000000000000000" pitchFamily="2" charset="2"/>
              <a:buChar char="§"/>
            </a:pPr>
            <a:r>
              <a:rPr lang="en-US" dirty="0"/>
              <a:t>Know when to call 911 verse prescriber; call 911 for severe/life-threatening reaction.</a:t>
            </a:r>
          </a:p>
          <a:p>
            <a:pPr marL="285750" indent="-285750">
              <a:lnSpc>
                <a:spcPct val="150000"/>
              </a:lnSpc>
              <a:buFont typeface="Wingdings" panose="05000000000000000000" pitchFamily="2" charset="2"/>
              <a:buChar char="§"/>
            </a:pPr>
            <a:r>
              <a:rPr lang="en-US" dirty="0"/>
              <a:t>Know your agency protocol escalation.</a:t>
            </a:r>
          </a:p>
          <a:p>
            <a:pPr marL="285750" indent="-285750">
              <a:lnSpc>
                <a:spcPct val="150000"/>
              </a:lnSpc>
              <a:buFont typeface="Wingdings" panose="05000000000000000000" pitchFamily="2" charset="2"/>
              <a:buChar char="§"/>
            </a:pPr>
            <a:r>
              <a:rPr lang="en-US" dirty="0"/>
              <a:t>Document event, interventions, and patient outcomes.</a:t>
            </a:r>
          </a:p>
          <a:p>
            <a:pPr marL="285750" indent="-285750">
              <a:lnSpc>
                <a:spcPct val="150000"/>
              </a:lnSpc>
              <a:buFont typeface="Wingdings" panose="05000000000000000000" pitchFamily="2" charset="2"/>
              <a:buChar char="§"/>
            </a:pPr>
            <a:r>
              <a:rPr lang="en-US" dirty="0"/>
              <a:t>Ensure you have available supplies on-hand (gloves, batteries, emergency numbers).</a:t>
            </a:r>
          </a:p>
        </p:txBody>
      </p:sp>
      <p:sp>
        <p:nvSpPr>
          <p:cNvPr id="3" name="Title 2">
            <a:extLst>
              <a:ext uri="{FF2B5EF4-FFF2-40B4-BE49-F238E27FC236}">
                <a16:creationId xmlns:a16="http://schemas.microsoft.com/office/drawing/2014/main" id="{CD480641-F198-97D2-A55D-FA8B5B3914FD}"/>
              </a:ext>
            </a:extLst>
          </p:cNvPr>
          <p:cNvSpPr>
            <a:spLocks noGrp="1" noRot="1" noMove="1" noResize="1" noEditPoints="1" noAdjustHandles="1" noChangeArrowheads="1" noChangeShapeType="1"/>
          </p:cNvSpPr>
          <p:nvPr>
            <p:ph type="title"/>
          </p:nvPr>
        </p:nvSpPr>
        <p:spPr/>
        <p:txBody>
          <a:bodyPr anchor="ctr"/>
          <a:lstStyle/>
          <a:p>
            <a:r>
              <a:rPr lang="en-US" dirty="0"/>
              <a:t>Emergency Response</a:t>
            </a:r>
          </a:p>
        </p:txBody>
      </p:sp>
      <p:sp>
        <p:nvSpPr>
          <p:cNvPr id="4" name="Footer Placeholder 3">
            <a:extLst>
              <a:ext uri="{FF2B5EF4-FFF2-40B4-BE49-F238E27FC236}">
                <a16:creationId xmlns:a16="http://schemas.microsoft.com/office/drawing/2014/main" id="{130F0204-27B2-EA6B-E9AA-7010401AB7B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11767EFD-5CCF-26FD-748A-C6EC02F18645}"/>
              </a:ext>
            </a:extLst>
          </p:cNvPr>
          <p:cNvSpPr>
            <a:spLocks noGrp="1"/>
          </p:cNvSpPr>
          <p:nvPr>
            <p:ph type="sldNum" sz="quarter" idx="14"/>
          </p:nvPr>
        </p:nvSpPr>
        <p:spPr/>
        <p:txBody>
          <a:bodyPr/>
          <a:lstStyle/>
          <a:p>
            <a:fld id="{C1FF6DA9-008F-8B48-92A6-B652298478BF}" type="slidenum">
              <a:rPr lang="en-US" smtClean="0"/>
              <a:t>33</a:t>
            </a:fld>
            <a:endParaRPr lang="en-US"/>
          </a:p>
        </p:txBody>
      </p:sp>
      <p:cxnSp>
        <p:nvCxnSpPr>
          <p:cNvPr id="7" name="Straight Arrow Connector 6">
            <a:extLst>
              <a:ext uri="{FF2B5EF4-FFF2-40B4-BE49-F238E27FC236}">
                <a16:creationId xmlns:a16="http://schemas.microsoft.com/office/drawing/2014/main" id="{0BFEA080-E26E-8E5A-0DEB-7A942CF16654}"/>
              </a:ext>
            </a:extLst>
          </p:cNvPr>
          <p:cNvCxnSpPr>
            <a:cxnSpLocks noGrp="1" noRot="1" noMove="1" noResize="1" noEditPoints="1" noAdjustHandles="1" noChangeArrowheads="1" noChangeShapeType="1"/>
          </p:cNvCxnSpPr>
          <p:nvPr/>
        </p:nvCxnSpPr>
        <p:spPr>
          <a:xfrm>
            <a:off x="2832100" y="2152650"/>
            <a:ext cx="279400"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293ABE6E-1E2C-FBE1-8320-B5C6EE1122E5}"/>
              </a:ext>
            </a:extLst>
          </p:cNvPr>
          <p:cNvCxnSpPr>
            <a:cxnSpLocks noGrp="1" noRot="1" noMove="1" noResize="1" noEditPoints="1" noAdjustHandles="1" noChangeArrowheads="1" noChangeShapeType="1"/>
          </p:cNvCxnSpPr>
          <p:nvPr/>
        </p:nvCxnSpPr>
        <p:spPr>
          <a:xfrm>
            <a:off x="5200650" y="2152650"/>
            <a:ext cx="279400"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90926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2160AA-0C32-4521-2982-C64823643ABB}"/>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Review:</a:t>
            </a:r>
          </a:p>
          <a:p>
            <a:pPr marL="498348" lvl="2" indent="-285750">
              <a:lnSpc>
                <a:spcPct val="150000"/>
              </a:lnSpc>
            </a:pPr>
            <a:r>
              <a:rPr lang="en-US" sz="1600" dirty="0"/>
              <a:t>Purpose of TPN and schedule</a:t>
            </a:r>
          </a:p>
          <a:p>
            <a:pPr marL="498348" lvl="2" indent="-285750">
              <a:lnSpc>
                <a:spcPct val="150000"/>
              </a:lnSpc>
            </a:pPr>
            <a:r>
              <a:rPr lang="en-US" sz="1600" dirty="0"/>
              <a:t>Pump basics: Start/stop/silence alarms.</a:t>
            </a:r>
          </a:p>
          <a:p>
            <a:pPr marL="498348" lvl="2" indent="-285750">
              <a:lnSpc>
                <a:spcPct val="150000"/>
              </a:lnSpc>
            </a:pPr>
            <a:r>
              <a:rPr lang="en-US" sz="1600" dirty="0"/>
              <a:t>Line care: Hand hygiene, site checks, “scrub the hub”.</a:t>
            </a:r>
          </a:p>
          <a:p>
            <a:pPr marL="498348" lvl="2" indent="-285750">
              <a:lnSpc>
                <a:spcPct val="150000"/>
              </a:lnSpc>
            </a:pPr>
            <a:r>
              <a:rPr lang="en-US" sz="1600" dirty="0"/>
              <a:t>Signs/symptoms to call RN vs. 911.</a:t>
            </a:r>
          </a:p>
          <a:p>
            <a:pPr marL="498348" lvl="2" indent="-285750">
              <a:lnSpc>
                <a:spcPct val="150000"/>
              </a:lnSpc>
            </a:pPr>
            <a:r>
              <a:rPr lang="en-US" sz="1600" dirty="0"/>
              <a:t>Safe storage and disposal of supplies.</a:t>
            </a:r>
          </a:p>
          <a:p>
            <a:pPr marL="285750" lvl="1" indent="-285750">
              <a:lnSpc>
                <a:spcPct val="150000"/>
              </a:lnSpc>
              <a:buClr>
                <a:schemeClr val="tx1"/>
              </a:buClr>
              <a:buFont typeface="Arial" panose="020B0604020202020204" pitchFamily="34" charset="0"/>
              <a:buChar char="•"/>
            </a:pPr>
            <a:r>
              <a:rPr lang="en-US" sz="1800" b="0" dirty="0"/>
              <a:t>Use teach-back/return demonstration with caregiver.</a:t>
            </a:r>
          </a:p>
          <a:p>
            <a:pPr marL="285750" lvl="1" indent="-285750">
              <a:lnSpc>
                <a:spcPct val="150000"/>
              </a:lnSpc>
              <a:buClr>
                <a:schemeClr val="tx1"/>
              </a:buClr>
              <a:buFont typeface="Arial" panose="020B0604020202020204" pitchFamily="34" charset="0"/>
              <a:buChar char="•"/>
            </a:pPr>
            <a:r>
              <a:rPr lang="en-US" sz="1800" b="0" dirty="0"/>
              <a:t>Leave written materials/checklists.</a:t>
            </a:r>
          </a:p>
        </p:txBody>
      </p:sp>
      <p:sp>
        <p:nvSpPr>
          <p:cNvPr id="3" name="Title 2">
            <a:extLst>
              <a:ext uri="{FF2B5EF4-FFF2-40B4-BE49-F238E27FC236}">
                <a16:creationId xmlns:a16="http://schemas.microsoft.com/office/drawing/2014/main" id="{C29DA0DB-BFEC-73BF-28E6-73DBBFDB87E3}"/>
              </a:ext>
            </a:extLst>
          </p:cNvPr>
          <p:cNvSpPr>
            <a:spLocks noGrp="1" noRot="1" noMove="1" noResize="1" noEditPoints="1" noAdjustHandles="1" noChangeArrowheads="1" noChangeShapeType="1"/>
          </p:cNvSpPr>
          <p:nvPr>
            <p:ph type="title"/>
          </p:nvPr>
        </p:nvSpPr>
        <p:spPr/>
        <p:txBody>
          <a:bodyPr anchor="ctr"/>
          <a:lstStyle/>
          <a:p>
            <a:r>
              <a:rPr lang="en-US" dirty="0"/>
              <a:t>Patient &amp; Caregiver Teaching</a:t>
            </a:r>
          </a:p>
        </p:txBody>
      </p:sp>
      <p:sp>
        <p:nvSpPr>
          <p:cNvPr id="4" name="Footer Placeholder 3">
            <a:extLst>
              <a:ext uri="{FF2B5EF4-FFF2-40B4-BE49-F238E27FC236}">
                <a16:creationId xmlns:a16="http://schemas.microsoft.com/office/drawing/2014/main" id="{D74E3771-5BB1-9165-1113-054BACDC3D8A}"/>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10263618-DE77-6CDA-E127-FC7DA81C84DC}"/>
              </a:ext>
            </a:extLst>
          </p:cNvPr>
          <p:cNvSpPr>
            <a:spLocks noGrp="1"/>
          </p:cNvSpPr>
          <p:nvPr>
            <p:ph type="sldNum" sz="quarter" idx="14"/>
          </p:nvPr>
        </p:nvSpPr>
        <p:spPr/>
        <p:txBody>
          <a:bodyPr/>
          <a:lstStyle/>
          <a:p>
            <a:fld id="{C1FF6DA9-008F-8B48-92A6-B652298478BF}" type="slidenum">
              <a:rPr lang="en-US" smtClean="0"/>
              <a:t>34</a:t>
            </a:fld>
            <a:endParaRPr lang="en-US"/>
          </a:p>
        </p:txBody>
      </p:sp>
    </p:spTree>
    <p:extLst>
      <p:ext uri="{BB962C8B-B14F-4D97-AF65-F5344CB8AC3E}">
        <p14:creationId xmlns:p14="http://schemas.microsoft.com/office/powerpoint/2010/main" val="220688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7D845-426F-B88B-4229-07EE1AC48039}"/>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CD7A5D9-FCB5-D4E6-DC5C-7925C129AEC6}"/>
              </a:ext>
            </a:extLst>
          </p:cNvPr>
          <p:cNvSpPr>
            <a:spLocks noGrp="1" noRot="1" noMove="1" noResize="1" noEditPoints="1" noAdjustHandles="1" noChangeArrowheads="1" noChangeShapeType="1"/>
          </p:cNvSpPr>
          <p:nvPr>
            <p:ph sz="quarter" idx="12"/>
          </p:nvPr>
        </p:nvSpPr>
        <p:spPr/>
        <p:txBody>
          <a:bodyPr rIns="0"/>
          <a:lstStyle/>
          <a:p>
            <a:pPr algn="ctr">
              <a:lnSpc>
                <a:spcPct val="150000"/>
              </a:lnSpc>
            </a:pPr>
            <a:r>
              <a:rPr lang="en-US" b="1" i="1" dirty="0">
                <a:solidFill>
                  <a:schemeClr val="accent6"/>
                </a:solidFill>
              </a:rPr>
              <a:t>What Can Go Wrong / Pitfalls</a:t>
            </a:r>
          </a:p>
          <a:p>
            <a:pPr marL="285750" indent="-285750">
              <a:lnSpc>
                <a:spcPct val="150000"/>
              </a:lnSpc>
              <a:buClr>
                <a:srgbClr val="FF0000"/>
              </a:buClr>
              <a:buFont typeface="Arial" panose="020B0604020202020204" pitchFamily="34" charset="0"/>
              <a:buChar char="X"/>
            </a:pPr>
            <a:r>
              <a:rPr lang="en-US" b="1" i="1" dirty="0"/>
              <a:t>RN allows patient to dominate the visit, derailing structured teaching.</a:t>
            </a:r>
          </a:p>
          <a:p>
            <a:pPr marL="285750" indent="-285750">
              <a:lnSpc>
                <a:spcPct val="150000"/>
              </a:lnSpc>
              <a:buClr>
                <a:srgbClr val="FF0000"/>
              </a:buClr>
              <a:buFont typeface="Arial" panose="020B0604020202020204" pitchFamily="34" charset="0"/>
              <a:buChar char="X"/>
            </a:pPr>
            <a:r>
              <a:rPr lang="en-US" b="1" i="1" dirty="0"/>
              <a:t>Education rushed; no teach-back or return demonstration.</a:t>
            </a:r>
          </a:p>
          <a:p>
            <a:pPr marL="285750" indent="-285750">
              <a:lnSpc>
                <a:spcPct val="150000"/>
              </a:lnSpc>
              <a:buClr>
                <a:srgbClr val="FF0000"/>
              </a:buClr>
              <a:buFont typeface="Arial" panose="020B0604020202020204" pitchFamily="34" charset="0"/>
              <a:buChar char="X"/>
            </a:pPr>
            <a:r>
              <a:rPr lang="en-US" b="1" i="1" dirty="0"/>
              <a:t>Caregiver unsure what to do in case of alarm or reaction.</a:t>
            </a:r>
          </a:p>
          <a:p>
            <a:pPr marL="285750" indent="-285750">
              <a:lnSpc>
                <a:spcPct val="150000"/>
              </a:lnSpc>
              <a:buClr>
                <a:srgbClr val="FF0000"/>
              </a:buClr>
              <a:buFont typeface="Arial" panose="020B0604020202020204" pitchFamily="34" charset="0"/>
              <a:buChar char="X"/>
            </a:pPr>
            <a:r>
              <a:rPr lang="en-US" b="1" i="1" dirty="0"/>
              <a:t>Emergency contact process not reviewed.</a:t>
            </a:r>
          </a:p>
        </p:txBody>
      </p:sp>
      <p:sp>
        <p:nvSpPr>
          <p:cNvPr id="3" name="Title 2">
            <a:extLst>
              <a:ext uri="{FF2B5EF4-FFF2-40B4-BE49-F238E27FC236}">
                <a16:creationId xmlns:a16="http://schemas.microsoft.com/office/drawing/2014/main" id="{880D8B3D-B1D0-556F-6E33-BDBFB9122D2F}"/>
              </a:ext>
            </a:extLst>
          </p:cNvPr>
          <p:cNvSpPr>
            <a:spLocks noGrp="1" noRot="1" noMove="1" noResize="1" noEditPoints="1" noAdjustHandles="1" noChangeArrowheads="1" noChangeShapeType="1"/>
          </p:cNvSpPr>
          <p:nvPr>
            <p:ph type="title"/>
          </p:nvPr>
        </p:nvSpPr>
        <p:spPr/>
        <p:txBody>
          <a:bodyPr anchor="ctr"/>
          <a:lstStyle/>
          <a:p>
            <a:r>
              <a:rPr lang="en-US" dirty="0"/>
              <a:t>Patient &amp; Caregiver </a:t>
            </a:r>
            <a:r>
              <a:rPr lang="en-US" i="1" dirty="0"/>
              <a:t>“Pitfalls”</a:t>
            </a:r>
          </a:p>
        </p:txBody>
      </p:sp>
      <p:sp>
        <p:nvSpPr>
          <p:cNvPr id="4" name="Footer Placeholder 3">
            <a:extLst>
              <a:ext uri="{FF2B5EF4-FFF2-40B4-BE49-F238E27FC236}">
                <a16:creationId xmlns:a16="http://schemas.microsoft.com/office/drawing/2014/main" id="{422241B9-8FF0-BE40-6815-470FC8A43BD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F249B41-D538-A599-D68F-77182312E571}"/>
              </a:ext>
            </a:extLst>
          </p:cNvPr>
          <p:cNvSpPr>
            <a:spLocks noGrp="1"/>
          </p:cNvSpPr>
          <p:nvPr>
            <p:ph type="sldNum" sz="quarter" idx="14"/>
          </p:nvPr>
        </p:nvSpPr>
        <p:spPr/>
        <p:txBody>
          <a:bodyPr/>
          <a:lstStyle/>
          <a:p>
            <a:fld id="{C1FF6DA9-008F-8B48-92A6-B652298478BF}" type="slidenum">
              <a:rPr lang="en-US" smtClean="0"/>
              <a:t>35</a:t>
            </a:fld>
            <a:endParaRPr lang="en-US"/>
          </a:p>
        </p:txBody>
      </p:sp>
    </p:spTree>
    <p:extLst>
      <p:ext uri="{BB962C8B-B14F-4D97-AF65-F5344CB8AC3E}">
        <p14:creationId xmlns:p14="http://schemas.microsoft.com/office/powerpoint/2010/main" val="428530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60D9E-3226-D1DE-276D-C7CEBE22582F}"/>
              </a:ext>
            </a:extLst>
          </p:cNvPr>
          <p:cNvSpPr>
            <a:spLocks noGrp="1" noRot="1" noMove="1" noResize="1" noEditPoints="1" noAdjustHandles="1" noChangeArrowheads="1" noChangeShapeType="1"/>
          </p:cNvSpPr>
          <p:nvPr>
            <p:ph sz="quarter" idx="12"/>
          </p:nvPr>
        </p:nvSpPr>
        <p:spPr/>
        <p:txBody>
          <a:bodyPr/>
          <a:lstStyle/>
          <a:p>
            <a:pPr marL="285750" indent="-285750">
              <a:lnSpc>
                <a:spcPct val="130000"/>
              </a:lnSpc>
              <a:buFont typeface="Arial" panose="020B0604020202020204" pitchFamily="34" charset="0"/>
              <a:buChar char="•"/>
            </a:pPr>
            <a:r>
              <a:rPr lang="en-US" dirty="0"/>
              <a:t>Stop pump and disconnect tubing aseptically; teach caregiver/patient.</a:t>
            </a:r>
          </a:p>
          <a:p>
            <a:pPr marL="285750" indent="-285750">
              <a:lnSpc>
                <a:spcPct val="130000"/>
              </a:lnSpc>
              <a:buFont typeface="Arial" panose="020B0604020202020204" pitchFamily="34" charset="0"/>
              <a:buChar char="•"/>
            </a:pPr>
            <a:r>
              <a:rPr lang="en-US" dirty="0"/>
              <a:t>Flush and secure central line per protocol; teach caregiver/patient.</a:t>
            </a:r>
          </a:p>
          <a:p>
            <a:pPr marL="285750" indent="-285750">
              <a:lnSpc>
                <a:spcPct val="130000"/>
              </a:lnSpc>
              <a:buFont typeface="Arial" panose="020B0604020202020204" pitchFamily="34" charset="0"/>
              <a:buChar char="•"/>
            </a:pPr>
            <a:r>
              <a:rPr lang="en-US" dirty="0"/>
              <a:t>Apply disinfection cap to lumen; teach caregiver/patient.</a:t>
            </a:r>
          </a:p>
          <a:p>
            <a:pPr marL="285750" indent="-285750">
              <a:lnSpc>
                <a:spcPct val="130000"/>
              </a:lnSpc>
              <a:buFont typeface="Arial" panose="020B0604020202020204" pitchFamily="34" charset="0"/>
              <a:buChar char="•"/>
            </a:pPr>
            <a:r>
              <a:rPr lang="en-US" dirty="0"/>
              <a:t>Reassess vitals and/or patient tolerance; teach caregiver patient.</a:t>
            </a:r>
          </a:p>
          <a:p>
            <a:pPr marL="285750" indent="-285750">
              <a:lnSpc>
                <a:spcPct val="130000"/>
              </a:lnSpc>
              <a:buFont typeface="Arial" panose="020B0604020202020204" pitchFamily="34" charset="0"/>
              <a:buChar char="•"/>
            </a:pPr>
            <a:r>
              <a:rPr lang="en-US" dirty="0"/>
              <a:t>Ensure supplies are stored safely; sharps disposed of correctly.</a:t>
            </a:r>
          </a:p>
          <a:p>
            <a:pPr marL="285750" indent="-285750">
              <a:lnSpc>
                <a:spcPct val="130000"/>
              </a:lnSpc>
              <a:buFont typeface="Arial" panose="020B0604020202020204" pitchFamily="34" charset="0"/>
              <a:buChar char="•"/>
            </a:pPr>
            <a:r>
              <a:rPr lang="en-US" dirty="0"/>
              <a:t>Reinforce caregiver education and answer questions.</a:t>
            </a:r>
          </a:p>
          <a:p>
            <a:pPr marL="285750" indent="-285750">
              <a:lnSpc>
                <a:spcPct val="130000"/>
              </a:lnSpc>
              <a:buFont typeface="Arial" panose="020B0604020202020204" pitchFamily="34" charset="0"/>
              <a:buChar char="•"/>
            </a:pPr>
            <a:r>
              <a:rPr lang="en-US" dirty="0"/>
              <a:t>Confirm follow-up plan: Daily labs (~3-4 days to monitor stability), next infusion, RN visit schedule.</a:t>
            </a:r>
          </a:p>
        </p:txBody>
      </p:sp>
      <p:sp>
        <p:nvSpPr>
          <p:cNvPr id="3" name="Title 2">
            <a:extLst>
              <a:ext uri="{FF2B5EF4-FFF2-40B4-BE49-F238E27FC236}">
                <a16:creationId xmlns:a16="http://schemas.microsoft.com/office/drawing/2014/main" id="{762E864F-33FB-984D-0C0A-D2F20DBCBC00}"/>
              </a:ext>
            </a:extLst>
          </p:cNvPr>
          <p:cNvSpPr>
            <a:spLocks noGrp="1" noRot="1" noMove="1" noResize="1" noEditPoints="1" noAdjustHandles="1" noChangeArrowheads="1" noChangeShapeType="1"/>
          </p:cNvSpPr>
          <p:nvPr>
            <p:ph type="title"/>
          </p:nvPr>
        </p:nvSpPr>
        <p:spPr/>
        <p:txBody>
          <a:bodyPr anchor="ctr"/>
          <a:lstStyle/>
          <a:p>
            <a:r>
              <a:rPr lang="en-US" dirty="0"/>
              <a:t>Post-Infusion / Departure</a:t>
            </a:r>
          </a:p>
        </p:txBody>
      </p:sp>
      <p:sp>
        <p:nvSpPr>
          <p:cNvPr id="4" name="Footer Placeholder 3">
            <a:extLst>
              <a:ext uri="{FF2B5EF4-FFF2-40B4-BE49-F238E27FC236}">
                <a16:creationId xmlns:a16="http://schemas.microsoft.com/office/drawing/2014/main" id="{FD89C77C-1C22-8081-1D82-58CF547BC28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C07A452C-9514-006B-77AE-0F4AFC6BFB1F}"/>
              </a:ext>
            </a:extLst>
          </p:cNvPr>
          <p:cNvSpPr>
            <a:spLocks noGrp="1"/>
          </p:cNvSpPr>
          <p:nvPr>
            <p:ph type="sldNum" sz="quarter" idx="14"/>
          </p:nvPr>
        </p:nvSpPr>
        <p:spPr/>
        <p:txBody>
          <a:bodyPr/>
          <a:lstStyle/>
          <a:p>
            <a:fld id="{C1FF6DA9-008F-8B48-92A6-B652298478BF}" type="slidenum">
              <a:rPr lang="en-US" smtClean="0"/>
              <a:t>36</a:t>
            </a:fld>
            <a:endParaRPr lang="en-US"/>
          </a:p>
        </p:txBody>
      </p:sp>
    </p:spTree>
    <p:extLst>
      <p:ext uri="{BB962C8B-B14F-4D97-AF65-F5344CB8AC3E}">
        <p14:creationId xmlns:p14="http://schemas.microsoft.com/office/powerpoint/2010/main" val="239461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E92698-47CB-AC90-5976-E468296839A8}"/>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Document in EPIC:</a:t>
            </a:r>
          </a:p>
          <a:p>
            <a:pPr marL="498348" lvl="2" indent="-285750">
              <a:lnSpc>
                <a:spcPct val="150000"/>
              </a:lnSpc>
            </a:pPr>
            <a:r>
              <a:rPr lang="en-US" sz="1600" dirty="0"/>
              <a:t>Pre-infusion safety checks (orders, labs, baseline vitals, line status).</a:t>
            </a:r>
          </a:p>
          <a:p>
            <a:pPr marL="498348" lvl="2" indent="-285750">
              <a:lnSpc>
                <a:spcPct val="150000"/>
              </a:lnSpc>
            </a:pPr>
            <a:r>
              <a:rPr lang="en-US" sz="1600" dirty="0"/>
              <a:t>Infusion details (start/stop, settings, filter type).</a:t>
            </a:r>
          </a:p>
          <a:p>
            <a:pPr marL="498348" lvl="2" indent="-285750">
              <a:lnSpc>
                <a:spcPct val="150000"/>
              </a:lnSpc>
            </a:pPr>
            <a:r>
              <a:rPr lang="en-US" sz="1600" dirty="0"/>
              <a:t>Patient tolerance, vitals, teaching provided, caregiver response.</a:t>
            </a:r>
          </a:p>
          <a:p>
            <a:pPr marL="498348" lvl="2" indent="-285750">
              <a:lnSpc>
                <a:spcPct val="150000"/>
              </a:lnSpc>
            </a:pPr>
            <a:r>
              <a:rPr lang="en-US" sz="1600" dirty="0"/>
              <a:t>Any adverse events, interventions, or notifications.</a:t>
            </a:r>
          </a:p>
          <a:p>
            <a:pPr marL="285750" lvl="1" indent="-285750">
              <a:lnSpc>
                <a:spcPct val="150000"/>
              </a:lnSpc>
              <a:buClr>
                <a:schemeClr val="tx1"/>
              </a:buClr>
              <a:buFont typeface="Arial" panose="020B0604020202020204" pitchFamily="34" charset="0"/>
              <a:buChar char="•"/>
            </a:pPr>
            <a:r>
              <a:rPr lang="en-US" sz="1800" b="0" dirty="0"/>
              <a:t>Ensure documentation meets CMS, Joint Commission, MA/NH regulatory standards.</a:t>
            </a:r>
          </a:p>
        </p:txBody>
      </p:sp>
      <p:sp>
        <p:nvSpPr>
          <p:cNvPr id="3" name="Title 2">
            <a:extLst>
              <a:ext uri="{FF2B5EF4-FFF2-40B4-BE49-F238E27FC236}">
                <a16:creationId xmlns:a16="http://schemas.microsoft.com/office/drawing/2014/main" id="{9E80C95D-B373-3B23-180C-56904A5140CC}"/>
              </a:ext>
            </a:extLst>
          </p:cNvPr>
          <p:cNvSpPr>
            <a:spLocks noGrp="1" noRot="1" noMove="1" noResize="1" noEditPoints="1" noAdjustHandles="1" noChangeArrowheads="1" noChangeShapeType="1"/>
          </p:cNvSpPr>
          <p:nvPr>
            <p:ph type="title"/>
          </p:nvPr>
        </p:nvSpPr>
        <p:spPr/>
        <p:txBody>
          <a:bodyPr anchor="ctr"/>
          <a:lstStyle/>
          <a:p>
            <a:r>
              <a:rPr lang="en-US" dirty="0"/>
              <a:t>Documentation</a:t>
            </a:r>
          </a:p>
        </p:txBody>
      </p:sp>
      <p:sp>
        <p:nvSpPr>
          <p:cNvPr id="4" name="Footer Placeholder 3">
            <a:extLst>
              <a:ext uri="{FF2B5EF4-FFF2-40B4-BE49-F238E27FC236}">
                <a16:creationId xmlns:a16="http://schemas.microsoft.com/office/drawing/2014/main" id="{8FAF0790-B60A-324A-86DB-0B8BF1B296B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A5EE4FDE-730D-081C-5A40-D4867A13B2F6}"/>
              </a:ext>
            </a:extLst>
          </p:cNvPr>
          <p:cNvSpPr>
            <a:spLocks noGrp="1"/>
          </p:cNvSpPr>
          <p:nvPr>
            <p:ph type="sldNum" sz="quarter" idx="14"/>
          </p:nvPr>
        </p:nvSpPr>
        <p:spPr/>
        <p:txBody>
          <a:bodyPr/>
          <a:lstStyle/>
          <a:p>
            <a:fld id="{C1FF6DA9-008F-8B48-92A6-B652298478BF}" type="slidenum">
              <a:rPr lang="en-US" smtClean="0"/>
              <a:t>37</a:t>
            </a:fld>
            <a:endParaRPr lang="en-US"/>
          </a:p>
        </p:txBody>
      </p:sp>
    </p:spTree>
    <p:extLst>
      <p:ext uri="{BB962C8B-B14F-4D97-AF65-F5344CB8AC3E}">
        <p14:creationId xmlns:p14="http://schemas.microsoft.com/office/powerpoint/2010/main" val="2628284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8040-018A-32A0-7859-B6F867121800}"/>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CD84E8C-DA35-2464-9B8B-B400ED81450E}"/>
              </a:ext>
            </a:extLst>
          </p:cNvPr>
          <p:cNvSpPr>
            <a:spLocks noGrp="1" noRot="1" noMove="1" noResize="1" noEditPoints="1" noAdjustHandles="1" noChangeArrowheads="1" noChangeShapeType="1"/>
          </p:cNvSpPr>
          <p:nvPr>
            <p:ph sz="quarter" idx="12"/>
          </p:nvPr>
        </p:nvSpPr>
        <p:spPr/>
        <p:txBody>
          <a:bodyPr rIns="0"/>
          <a:lstStyle/>
          <a:p>
            <a:pPr algn="ctr">
              <a:lnSpc>
                <a:spcPct val="130000"/>
              </a:lnSpc>
            </a:pPr>
            <a:r>
              <a:rPr lang="en-US" b="1" i="1" dirty="0">
                <a:solidFill>
                  <a:schemeClr val="accent6"/>
                </a:solidFill>
              </a:rPr>
              <a:t>What Can Go Wrong / Pitfalls</a:t>
            </a:r>
          </a:p>
          <a:p>
            <a:pPr marL="285750" indent="-285750">
              <a:lnSpc>
                <a:spcPct val="130000"/>
              </a:lnSpc>
              <a:buClr>
                <a:srgbClr val="FF0000"/>
              </a:buClr>
              <a:buFont typeface="Arial" panose="020B0604020202020204" pitchFamily="34" charset="0"/>
              <a:buChar char="X"/>
            </a:pPr>
            <a:r>
              <a:rPr lang="en-US" b="1" i="1" dirty="0"/>
              <a:t>Line not flushed or secured properly after disconnect.</a:t>
            </a:r>
          </a:p>
          <a:p>
            <a:pPr marL="285750" indent="-285750">
              <a:lnSpc>
                <a:spcPct val="130000"/>
              </a:lnSpc>
              <a:buClr>
                <a:srgbClr val="FF0000"/>
              </a:buClr>
              <a:buFont typeface="Arial" panose="020B0604020202020204" pitchFamily="34" charset="0"/>
              <a:buChar char="X"/>
            </a:pPr>
            <a:r>
              <a:rPr lang="en-US" b="1" i="1" dirty="0"/>
              <a:t>Supplies not disposed of safely.</a:t>
            </a:r>
          </a:p>
          <a:p>
            <a:pPr marL="285750" indent="-285750">
              <a:lnSpc>
                <a:spcPct val="130000"/>
              </a:lnSpc>
              <a:buClr>
                <a:srgbClr val="FF0000"/>
              </a:buClr>
              <a:buFont typeface="Arial" panose="020B0604020202020204" pitchFamily="34" charset="0"/>
              <a:buChar char="X"/>
            </a:pPr>
            <a:r>
              <a:rPr lang="en-US" b="1" i="1" dirty="0"/>
              <a:t>Incomplete documentation; missing vitals, start/stop times, and/or education provided.</a:t>
            </a:r>
          </a:p>
          <a:p>
            <a:pPr marL="285750" indent="-285750">
              <a:lnSpc>
                <a:spcPct val="130000"/>
              </a:lnSpc>
              <a:buClr>
                <a:srgbClr val="FF0000"/>
              </a:buClr>
              <a:buFont typeface="Arial" panose="020B0604020202020204" pitchFamily="34" charset="0"/>
              <a:buChar char="X"/>
            </a:pPr>
            <a:r>
              <a:rPr lang="en-US" b="1" i="1" dirty="0"/>
              <a:t>Regulatory documentation (CMS, Joint Commission, MA/NH BON standards) not met.</a:t>
            </a:r>
          </a:p>
        </p:txBody>
      </p:sp>
      <p:sp>
        <p:nvSpPr>
          <p:cNvPr id="3" name="Title 2">
            <a:extLst>
              <a:ext uri="{FF2B5EF4-FFF2-40B4-BE49-F238E27FC236}">
                <a16:creationId xmlns:a16="http://schemas.microsoft.com/office/drawing/2014/main" id="{74A7F725-9EA4-ADCC-D4C1-D44A98F536E8}"/>
              </a:ext>
            </a:extLst>
          </p:cNvPr>
          <p:cNvSpPr>
            <a:spLocks noGrp="1" noRot="1" noMove="1" noResize="1" noEditPoints="1" noAdjustHandles="1" noChangeArrowheads="1" noChangeShapeType="1"/>
          </p:cNvSpPr>
          <p:nvPr>
            <p:ph type="title"/>
          </p:nvPr>
        </p:nvSpPr>
        <p:spPr/>
        <p:txBody>
          <a:bodyPr anchor="ctr"/>
          <a:lstStyle/>
          <a:p>
            <a:r>
              <a:rPr lang="en-US" dirty="0"/>
              <a:t>Visit Departure </a:t>
            </a:r>
            <a:r>
              <a:rPr lang="en-US" i="1" dirty="0"/>
              <a:t>“Pitfalls”</a:t>
            </a:r>
          </a:p>
        </p:txBody>
      </p:sp>
      <p:sp>
        <p:nvSpPr>
          <p:cNvPr id="4" name="Footer Placeholder 3">
            <a:extLst>
              <a:ext uri="{FF2B5EF4-FFF2-40B4-BE49-F238E27FC236}">
                <a16:creationId xmlns:a16="http://schemas.microsoft.com/office/drawing/2014/main" id="{3537A5DE-D15D-7956-01BC-4E5EDBDABDC7}"/>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26825087-7E66-0294-AA0A-0241B017B4BD}"/>
              </a:ext>
            </a:extLst>
          </p:cNvPr>
          <p:cNvSpPr>
            <a:spLocks noGrp="1"/>
          </p:cNvSpPr>
          <p:nvPr>
            <p:ph type="sldNum" sz="quarter" idx="14"/>
          </p:nvPr>
        </p:nvSpPr>
        <p:spPr/>
        <p:txBody>
          <a:bodyPr/>
          <a:lstStyle/>
          <a:p>
            <a:fld id="{C1FF6DA9-008F-8B48-92A6-B652298478BF}" type="slidenum">
              <a:rPr lang="en-US" smtClean="0"/>
              <a:t>38</a:t>
            </a:fld>
            <a:endParaRPr lang="en-US"/>
          </a:p>
        </p:txBody>
      </p:sp>
    </p:spTree>
    <p:extLst>
      <p:ext uri="{BB962C8B-B14F-4D97-AF65-F5344CB8AC3E}">
        <p14:creationId xmlns:p14="http://schemas.microsoft.com/office/powerpoint/2010/main" val="4061729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D939BF-D39F-6145-9AD3-35C15308D4A0}"/>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11C3DEC9-061E-860E-6D27-00D5A9FA1549}"/>
              </a:ext>
            </a:extLst>
          </p:cNvPr>
          <p:cNvSpPr>
            <a:spLocks noGrp="1"/>
          </p:cNvSpPr>
          <p:nvPr>
            <p:ph type="sldNum" sz="quarter" idx="11"/>
          </p:nvPr>
        </p:nvSpPr>
        <p:spPr/>
        <p:txBody>
          <a:bodyPr/>
          <a:lstStyle/>
          <a:p>
            <a:fld id="{C1FF6DA9-008F-8B48-92A6-B652298478BF}" type="slidenum">
              <a:rPr lang="en-US" smtClean="0"/>
              <a:t>39</a:t>
            </a:fld>
            <a:endParaRPr lang="en-US"/>
          </a:p>
        </p:txBody>
      </p:sp>
      <p:sp>
        <p:nvSpPr>
          <p:cNvPr id="4" name="Title 3">
            <a:extLst>
              <a:ext uri="{FF2B5EF4-FFF2-40B4-BE49-F238E27FC236}">
                <a16:creationId xmlns:a16="http://schemas.microsoft.com/office/drawing/2014/main" id="{CD17E80A-F96A-AF88-2A0F-BB6C09F2A6F3}"/>
              </a:ext>
            </a:extLst>
          </p:cNvPr>
          <p:cNvSpPr>
            <a:spLocks noGrp="1" noRot="1" noMove="1" noResize="1" noEditPoints="1" noAdjustHandles="1" noChangeArrowheads="1" noChangeShapeType="1"/>
          </p:cNvSpPr>
          <p:nvPr>
            <p:ph type="title"/>
          </p:nvPr>
        </p:nvSpPr>
        <p:spPr>
          <a:xfrm>
            <a:off x="807445" y="347475"/>
            <a:ext cx="7687866" cy="5141913"/>
          </a:xfrm>
        </p:spPr>
        <p:txBody>
          <a:bodyPr tIns="914400"/>
          <a:lstStyle/>
          <a:p>
            <a:pPr>
              <a:lnSpc>
                <a:spcPct val="150000"/>
              </a:lnSpc>
            </a:pPr>
            <a:r>
              <a:rPr lang="en-US" dirty="0"/>
              <a:t>First-Dose TPN Administration &amp; </a:t>
            </a:r>
            <a:br>
              <a:rPr lang="en-US" dirty="0"/>
            </a:br>
            <a:r>
              <a:rPr lang="en-US" dirty="0"/>
              <a:t>Start of Care</a:t>
            </a:r>
          </a:p>
        </p:txBody>
      </p:sp>
    </p:spTree>
    <p:extLst>
      <p:ext uri="{BB962C8B-B14F-4D97-AF65-F5344CB8AC3E}">
        <p14:creationId xmlns:p14="http://schemas.microsoft.com/office/powerpoint/2010/main" val="1338926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4C4B-4FC6-3D4A-099D-2F07A8BD94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5F2580-5D05-35C9-56C6-280744D0ED94}"/>
              </a:ext>
            </a:extLst>
          </p:cNvPr>
          <p:cNvSpPr>
            <a:spLocks noGrp="1" noRot="1" noMove="1" noResize="1" noEditPoints="1" noAdjustHandles="1" noChangeArrowheads="1" noChangeShapeType="1"/>
          </p:cNvSpPr>
          <p:nvPr>
            <p:ph type="title"/>
          </p:nvPr>
        </p:nvSpPr>
        <p:spPr/>
        <p:txBody>
          <a:bodyPr anchor="b">
            <a:normAutofit/>
          </a:bodyPr>
          <a:lstStyle/>
          <a:p>
            <a:r>
              <a:rPr lang="en-US" dirty="0"/>
              <a:t>Training Objectives</a:t>
            </a:r>
          </a:p>
        </p:txBody>
      </p:sp>
      <p:sp>
        <p:nvSpPr>
          <p:cNvPr id="9" name="Content Placeholder 1">
            <a:extLst>
              <a:ext uri="{FF2B5EF4-FFF2-40B4-BE49-F238E27FC236}">
                <a16:creationId xmlns:a16="http://schemas.microsoft.com/office/drawing/2014/main" id="{A49FB581-4F3D-A8B2-4689-A9FFF8B0DE9D}"/>
              </a:ext>
            </a:extLst>
          </p:cNvPr>
          <p:cNvSpPr>
            <a:spLocks noGrp="1" noRot="1" noMove="1" noResize="1" noEditPoints="1" noAdjustHandles="1" noChangeArrowheads="1" noChangeShapeType="1"/>
          </p:cNvSpPr>
          <p:nvPr>
            <p:ph idx="4294967295"/>
          </p:nvPr>
        </p:nvSpPr>
        <p:spPr>
          <a:xfrm>
            <a:off x="1106885" y="1581149"/>
            <a:ext cx="7688262" cy="4822825"/>
          </a:xfrm>
        </p:spPr>
        <p:txBody>
          <a:bodyPr>
            <a:normAutofit/>
          </a:bodyPr>
          <a:lstStyle/>
          <a:p>
            <a:pPr marL="342900" indent="-342900">
              <a:lnSpc>
                <a:spcPct val="150000"/>
              </a:lnSpc>
              <a:buFont typeface="+mj-lt"/>
              <a:buAutoNum type="arabicPeriod"/>
            </a:pPr>
            <a:r>
              <a:rPr lang="en-US" b="1" dirty="0"/>
              <a:t>Regulatory alignment (MA/NH, CMS, Joint Commission, Infusing Nurses Society, ASPEN/ESPEN).</a:t>
            </a:r>
          </a:p>
          <a:p>
            <a:pPr marL="342900" indent="-342900">
              <a:lnSpc>
                <a:spcPct val="150000"/>
              </a:lnSpc>
              <a:buFont typeface="+mj-lt"/>
              <a:buAutoNum type="arabicPeriod"/>
            </a:pPr>
            <a:r>
              <a:rPr lang="en-US" b="1" dirty="0"/>
              <a:t>RN role in safe practice.</a:t>
            </a:r>
          </a:p>
          <a:p>
            <a:pPr marL="342900" indent="-342900">
              <a:lnSpc>
                <a:spcPct val="150000"/>
              </a:lnSpc>
              <a:buFont typeface="+mj-lt"/>
              <a:buAutoNum type="arabicPeriod"/>
            </a:pPr>
            <a:r>
              <a:rPr lang="en-US" b="1" dirty="0"/>
              <a:t>First-dose workflow in the home.</a:t>
            </a:r>
          </a:p>
          <a:p>
            <a:pPr marL="342900" indent="-342900">
              <a:lnSpc>
                <a:spcPct val="150000"/>
              </a:lnSpc>
              <a:buFont typeface="+mj-lt"/>
              <a:buAutoNum type="arabicPeriod"/>
            </a:pPr>
            <a:r>
              <a:rPr lang="en-US" b="1" dirty="0"/>
              <a:t>Complication recognition &amp; emergency response.</a:t>
            </a:r>
          </a:p>
          <a:p>
            <a:pPr marL="342900" indent="-342900">
              <a:lnSpc>
                <a:spcPct val="150000"/>
              </a:lnSpc>
              <a:buFont typeface="+mj-lt"/>
              <a:buAutoNum type="arabicPeriod"/>
            </a:pPr>
            <a:r>
              <a:rPr lang="en-US" b="1" dirty="0"/>
              <a:t>Patient/caregiver teaching essentials.</a:t>
            </a:r>
            <a:endParaRPr lang="en-US" dirty="0"/>
          </a:p>
          <a:p>
            <a:endParaRPr lang="en-US" dirty="0"/>
          </a:p>
        </p:txBody>
      </p:sp>
      <p:sp>
        <p:nvSpPr>
          <p:cNvPr id="2" name="Footer Placeholder 1">
            <a:extLst>
              <a:ext uri="{FF2B5EF4-FFF2-40B4-BE49-F238E27FC236}">
                <a16:creationId xmlns:a16="http://schemas.microsoft.com/office/drawing/2014/main" id="{38728428-65BE-E5EC-3954-A85AB4684DF0}"/>
              </a:ext>
            </a:extLst>
          </p:cNvPr>
          <p:cNvSpPr>
            <a:spLocks noGrp="1"/>
          </p:cNvSpPr>
          <p:nvPr>
            <p:ph type="ftr" sz="quarter" idx="11"/>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2F254442-83B8-E321-59D7-0F753A18003B}"/>
              </a:ext>
            </a:extLst>
          </p:cNvPr>
          <p:cNvSpPr>
            <a:spLocks noGrp="1"/>
          </p:cNvSpPr>
          <p:nvPr>
            <p:ph type="sldNum" sz="quarter" idx="12"/>
          </p:nvPr>
        </p:nvSpPr>
        <p:spPr/>
        <p:txBody>
          <a:bodyPr/>
          <a:lstStyle/>
          <a:p>
            <a:fld id="{C1FF6DA9-008F-8B48-92A6-B652298478BF}" type="slidenum">
              <a:rPr lang="en-US" smtClean="0"/>
              <a:t>4</a:t>
            </a:fld>
            <a:endParaRPr lang="en-US"/>
          </a:p>
        </p:txBody>
      </p:sp>
    </p:spTree>
    <p:extLst>
      <p:ext uri="{BB962C8B-B14F-4D97-AF65-F5344CB8AC3E}">
        <p14:creationId xmlns:p14="http://schemas.microsoft.com/office/powerpoint/2010/main" val="2420895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6A5865-58AF-37D5-2314-8B916501D7BF}"/>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3EF72683-599F-EFA5-0EBF-61DC88DAC514}"/>
              </a:ext>
            </a:extLst>
          </p:cNvPr>
          <p:cNvSpPr>
            <a:spLocks noGrp="1"/>
          </p:cNvSpPr>
          <p:nvPr>
            <p:ph type="sldNum" sz="quarter" idx="11"/>
          </p:nvPr>
        </p:nvSpPr>
        <p:spPr/>
        <p:txBody>
          <a:bodyPr/>
          <a:lstStyle/>
          <a:p>
            <a:fld id="{C1FF6DA9-008F-8B48-92A6-B652298478BF}" type="slidenum">
              <a:rPr lang="en-US" smtClean="0"/>
              <a:t>40</a:t>
            </a:fld>
            <a:endParaRPr lang="en-US"/>
          </a:p>
        </p:txBody>
      </p:sp>
      <p:graphicFrame>
        <p:nvGraphicFramePr>
          <p:cNvPr id="6" name="Table 5">
            <a:extLst>
              <a:ext uri="{FF2B5EF4-FFF2-40B4-BE49-F238E27FC236}">
                <a16:creationId xmlns:a16="http://schemas.microsoft.com/office/drawing/2014/main" id="{0B5164F2-9E06-9609-8899-139B6D51AB2E}"/>
              </a:ext>
            </a:extLst>
          </p:cNvPr>
          <p:cNvGraphicFramePr>
            <a:graphicFrameLocks noGrp="1" noDrilldown="1" noMove="1" noResize="1"/>
          </p:cNvGraphicFramePr>
          <p:nvPr>
            <p:extLst>
              <p:ext uri="{D42A27DB-BD31-4B8C-83A1-F6EECF244321}">
                <p14:modId xmlns:p14="http://schemas.microsoft.com/office/powerpoint/2010/main" val="3694304739"/>
              </p:ext>
            </p:extLst>
          </p:nvPr>
        </p:nvGraphicFramePr>
        <p:xfrm>
          <a:off x="212272" y="245148"/>
          <a:ext cx="8834034" cy="6294120"/>
        </p:xfrm>
        <a:graphic>
          <a:graphicData uri="http://schemas.openxmlformats.org/drawingml/2006/table">
            <a:tbl>
              <a:tblPr firstRow="1" bandRow="1">
                <a:tableStyleId>{5C22544A-7EE6-4342-B048-85BDC9FD1C3A}</a:tableStyleId>
              </a:tblPr>
              <a:tblGrid>
                <a:gridCol w="4417017">
                  <a:extLst>
                    <a:ext uri="{9D8B030D-6E8A-4147-A177-3AD203B41FA5}">
                      <a16:colId xmlns:a16="http://schemas.microsoft.com/office/drawing/2014/main" val="3889138673"/>
                    </a:ext>
                  </a:extLst>
                </a:gridCol>
                <a:gridCol w="4417017">
                  <a:extLst>
                    <a:ext uri="{9D8B030D-6E8A-4147-A177-3AD203B41FA5}">
                      <a16:colId xmlns:a16="http://schemas.microsoft.com/office/drawing/2014/main" val="3289677907"/>
                    </a:ext>
                  </a:extLst>
                </a:gridCol>
              </a:tblGrid>
              <a:tr h="370840">
                <a:tc>
                  <a:txBody>
                    <a:bodyPr/>
                    <a:lstStyle/>
                    <a:p>
                      <a:r>
                        <a:rPr lang="en-US" sz="1100" dirty="0"/>
                        <a:t>SOC Best Practice Flow (CMS, Joint Commission, MA/NH BOR, DPH)</a:t>
                      </a:r>
                    </a:p>
                  </a:txBody>
                  <a:tcPr/>
                </a:tc>
                <a:tc>
                  <a:txBody>
                    <a:bodyPr/>
                    <a:lstStyle/>
                    <a:p>
                      <a:r>
                        <a:rPr lang="en-US" sz="1100" dirty="0"/>
                        <a:t>First-Dose TPN Overlay (INS, ASPEN/ESPEN, MA/NH BOR)</a:t>
                      </a:r>
                    </a:p>
                  </a:txBody>
                  <a:tcPr/>
                </a:tc>
                <a:extLst>
                  <a:ext uri="{0D108BD9-81ED-4DB2-BD59-A6C34878D82A}">
                    <a16:rowId xmlns:a16="http://schemas.microsoft.com/office/drawing/2014/main" val="3174630902"/>
                  </a:ext>
                </a:extLst>
              </a:tr>
              <a:tr h="370840">
                <a:tc>
                  <a:txBody>
                    <a:bodyPr/>
                    <a:lstStyle/>
                    <a:p>
                      <a:pPr marL="0" indent="0">
                        <a:buFont typeface="Arial" panose="020B0604020202020204" pitchFamily="34" charset="0"/>
                        <a:buNone/>
                      </a:pPr>
                      <a:r>
                        <a:rPr lang="en-US" sz="1100" b="1" dirty="0"/>
                        <a:t>Pre-Visit Prep</a:t>
                      </a:r>
                    </a:p>
                    <a:p>
                      <a:pPr marL="171450" indent="-171450">
                        <a:buFont typeface="Arial" panose="020B0604020202020204" pitchFamily="34" charset="0"/>
                        <a:buChar char="•"/>
                      </a:pPr>
                      <a:r>
                        <a:rPr lang="en-US" sz="1100" dirty="0"/>
                        <a:t>Review referral, medications, labs; Confirm visit time; Bring SOC packet and education materials</a:t>
                      </a:r>
                    </a:p>
                  </a:txBody>
                  <a:tcPr/>
                </a:tc>
                <a:tc>
                  <a:txBody>
                    <a:bodyPr/>
                    <a:lstStyle/>
                    <a:p>
                      <a:pPr marL="171450" indent="-171450">
                        <a:buFont typeface="Arial" panose="020B0604020202020204" pitchFamily="34" charset="0"/>
                        <a:buChar char="•"/>
                      </a:pPr>
                      <a:r>
                        <a:rPr lang="en-US" sz="1100" dirty="0"/>
                        <a:t>Confirm TPN bag delivery, storage, expiration; Ensure pump, filters, supplies available; Remind caregiver presence is required</a:t>
                      </a:r>
                    </a:p>
                  </a:txBody>
                  <a:tcPr/>
                </a:tc>
                <a:extLst>
                  <a:ext uri="{0D108BD9-81ED-4DB2-BD59-A6C34878D82A}">
                    <a16:rowId xmlns:a16="http://schemas.microsoft.com/office/drawing/2014/main" val="3575782865"/>
                  </a:ext>
                </a:extLst>
              </a:tr>
              <a:tr h="370840">
                <a:tc>
                  <a:txBody>
                    <a:bodyPr/>
                    <a:lstStyle/>
                    <a:p>
                      <a:pPr marL="0" indent="0">
                        <a:buFont typeface="Arial" panose="020B0604020202020204" pitchFamily="34" charset="0"/>
                        <a:buNone/>
                      </a:pPr>
                      <a:r>
                        <a:rPr lang="en-US" sz="1100" b="1" dirty="0"/>
                        <a:t>Arrival &amp; Introduction</a:t>
                      </a:r>
                    </a:p>
                    <a:p>
                      <a:pPr marL="171450" indent="-171450">
                        <a:buFont typeface="Arial" panose="020B0604020202020204" pitchFamily="34" charset="0"/>
                        <a:buChar char="•"/>
                      </a:pPr>
                      <a:r>
                        <a:rPr lang="en-US" sz="1100" dirty="0"/>
                        <a:t>Verify patient identifiers; Review rights &amp; visit agenda</a:t>
                      </a:r>
                    </a:p>
                  </a:txBody>
                  <a:tcPr/>
                </a:tc>
                <a:tc>
                  <a:txBody>
                    <a:bodyPr/>
                    <a:lstStyle/>
                    <a:p>
                      <a:pPr marL="171450" indent="-171450">
                        <a:buFont typeface="Arial" panose="020B0604020202020204" pitchFamily="34" charset="0"/>
                        <a:buChar char="•"/>
                      </a:pPr>
                      <a:r>
                        <a:rPr lang="en-US" sz="1100" dirty="0"/>
                        <a:t>Set expectations: SOC + first infusion today; Confirm caregiver availability</a:t>
                      </a:r>
                    </a:p>
                  </a:txBody>
                  <a:tcPr/>
                </a:tc>
                <a:extLst>
                  <a:ext uri="{0D108BD9-81ED-4DB2-BD59-A6C34878D82A}">
                    <a16:rowId xmlns:a16="http://schemas.microsoft.com/office/drawing/2014/main" val="1887737732"/>
                  </a:ext>
                </a:extLst>
              </a:tr>
              <a:tr h="370840">
                <a:tc>
                  <a:txBody>
                    <a:bodyPr/>
                    <a:lstStyle/>
                    <a:p>
                      <a:pPr marL="0" indent="0">
                        <a:buFont typeface="Arial" panose="020B0604020202020204" pitchFamily="34" charset="0"/>
                        <a:buNone/>
                      </a:pPr>
                      <a:r>
                        <a:rPr lang="en-US" sz="1100" b="1" dirty="0"/>
                        <a:t>Home Safety Assessment</a:t>
                      </a:r>
                    </a:p>
                    <a:p>
                      <a:pPr marL="171450" indent="-171450">
                        <a:buFont typeface="Arial" panose="020B0604020202020204" pitchFamily="34" charset="0"/>
                        <a:buChar char="•"/>
                      </a:pPr>
                      <a:r>
                        <a:rPr lang="en-US" sz="1100" dirty="0"/>
                        <a:t>Evaluation environment, falls, infection risk; Confirm safe disposal plan</a:t>
                      </a:r>
                    </a:p>
                  </a:txBody>
                  <a:tcPr/>
                </a:tc>
                <a:tc>
                  <a:txBody>
                    <a:bodyPr/>
                    <a:lstStyle/>
                    <a:p>
                      <a:pPr marL="171450" indent="-171450">
                        <a:buFont typeface="Arial" panose="020B0604020202020204" pitchFamily="34" charset="0"/>
                        <a:buChar char="•"/>
                      </a:pPr>
                      <a:r>
                        <a:rPr lang="en-US" sz="1100" dirty="0"/>
                        <a:t>Assess clean workspace for sterile setup; Check refrigerator for TPN; Confirm emergency phone access</a:t>
                      </a:r>
                    </a:p>
                  </a:txBody>
                  <a:tcPr/>
                </a:tc>
                <a:extLst>
                  <a:ext uri="{0D108BD9-81ED-4DB2-BD59-A6C34878D82A}">
                    <a16:rowId xmlns:a16="http://schemas.microsoft.com/office/drawing/2014/main" val="2281130896"/>
                  </a:ext>
                </a:extLst>
              </a:tr>
              <a:tr h="370840">
                <a:tc>
                  <a:txBody>
                    <a:bodyPr/>
                    <a:lstStyle/>
                    <a:p>
                      <a:pPr marL="0" indent="0">
                        <a:buFont typeface="Arial" panose="020B0604020202020204" pitchFamily="34" charset="0"/>
                        <a:buNone/>
                      </a:pPr>
                      <a:r>
                        <a:rPr lang="en-US" sz="1100" b="1" dirty="0"/>
                        <a:t>Comprehensive Assessment</a:t>
                      </a:r>
                    </a:p>
                    <a:p>
                      <a:pPr marL="171450" indent="-171450">
                        <a:buFont typeface="Arial" panose="020B0604020202020204" pitchFamily="34" charset="0"/>
                        <a:buChar char="•"/>
                      </a:pPr>
                      <a:r>
                        <a:rPr lang="en-US" sz="1100" dirty="0"/>
                        <a:t>Vitals, health history, medication reconciliation; OASIS documentation/requirements; Physical assessment</a:t>
                      </a:r>
                    </a:p>
                  </a:txBody>
                  <a:tcPr/>
                </a:tc>
                <a:tc>
                  <a:txBody>
                    <a:bodyPr/>
                    <a:lstStyle/>
                    <a:p>
                      <a:pPr marL="171450" indent="-171450">
                        <a:buFont typeface="Arial" panose="020B0604020202020204" pitchFamily="34" charset="0"/>
                        <a:buChar char="•"/>
                      </a:pPr>
                      <a:r>
                        <a:rPr lang="en-US" sz="1100" dirty="0"/>
                        <a:t>Inspect central line site &amp; dressing; Verify line patency; Review baseline labs (electrolytes, glucose, renal/hepatic, triglycerides)</a:t>
                      </a:r>
                    </a:p>
                  </a:txBody>
                  <a:tcPr/>
                </a:tc>
                <a:extLst>
                  <a:ext uri="{0D108BD9-81ED-4DB2-BD59-A6C34878D82A}">
                    <a16:rowId xmlns:a16="http://schemas.microsoft.com/office/drawing/2014/main" val="3841101111"/>
                  </a:ext>
                </a:extLst>
              </a:tr>
              <a:tr h="370840">
                <a:tc>
                  <a:txBody>
                    <a:bodyPr/>
                    <a:lstStyle/>
                    <a:p>
                      <a:pPr marL="0" indent="0">
                        <a:buFont typeface="Arial" panose="020B0604020202020204" pitchFamily="34" charset="0"/>
                        <a:buNone/>
                      </a:pPr>
                      <a:r>
                        <a:rPr lang="en-US" sz="1100" b="1" dirty="0"/>
                        <a:t>Care Planning</a:t>
                      </a:r>
                    </a:p>
                    <a:p>
                      <a:pPr marL="171450" indent="-171450">
                        <a:buFont typeface="Arial" panose="020B0604020202020204" pitchFamily="34" charset="0"/>
                        <a:buChar char="•"/>
                      </a:pPr>
                      <a:r>
                        <a:rPr lang="en-US" sz="1100" dirty="0"/>
                        <a:t>Identify skilled needs &amp; goals; Create individualized plan of care</a:t>
                      </a:r>
                    </a:p>
                  </a:txBody>
                  <a:tcPr/>
                </a:tc>
                <a:tc>
                  <a:txBody>
                    <a:bodyPr/>
                    <a:lstStyle/>
                    <a:p>
                      <a:pPr marL="171450" indent="-171450">
                        <a:buFont typeface="Arial" panose="020B0604020202020204" pitchFamily="34" charset="0"/>
                        <a:buChar char="•"/>
                      </a:pPr>
                      <a:r>
                        <a:rPr lang="en-US" sz="1100" dirty="0"/>
                        <a:t>Incorporate TPN schedule, lab monitoring, teaching plan into POC</a:t>
                      </a:r>
                    </a:p>
                  </a:txBody>
                  <a:tcPr/>
                </a:tc>
                <a:extLst>
                  <a:ext uri="{0D108BD9-81ED-4DB2-BD59-A6C34878D82A}">
                    <a16:rowId xmlns:a16="http://schemas.microsoft.com/office/drawing/2014/main" val="2327609287"/>
                  </a:ext>
                </a:extLst>
              </a:tr>
              <a:tr h="370840">
                <a:tc>
                  <a:txBody>
                    <a:bodyPr/>
                    <a:lstStyle/>
                    <a:p>
                      <a:pPr marL="0" indent="0">
                        <a:buFont typeface="Arial" panose="020B0604020202020204" pitchFamily="34" charset="0"/>
                        <a:buNone/>
                      </a:pPr>
                      <a:r>
                        <a:rPr lang="en-US" sz="1100" b="1" dirty="0"/>
                        <a:t>Medication/Treatment Setup</a:t>
                      </a:r>
                    </a:p>
                    <a:p>
                      <a:pPr marL="171450" indent="-171450">
                        <a:buFont typeface="Arial" panose="020B0604020202020204" pitchFamily="34" charset="0"/>
                        <a:buChar char="•"/>
                      </a:pPr>
                      <a:r>
                        <a:rPr lang="en-US" sz="1100" dirty="0"/>
                        <a:t>Verify medication list with patient; Teach high-alert medications</a:t>
                      </a:r>
                    </a:p>
                  </a:txBody>
                  <a:tcPr/>
                </a:tc>
                <a:tc>
                  <a:txBody>
                    <a:bodyPr/>
                    <a:lstStyle/>
                    <a:p>
                      <a:pPr marL="171450" indent="-171450">
                        <a:buFont typeface="Arial" panose="020B0604020202020204" pitchFamily="34" charset="0"/>
                        <a:buChar char="•"/>
                      </a:pPr>
                      <a:r>
                        <a:rPr lang="en-US" sz="1100" dirty="0"/>
                        <a:t>Verify TPN order verse pharmacy label; Warm bag, inspect for clarity/precipitates; Prepare pump &amp; tubing with filter</a:t>
                      </a:r>
                    </a:p>
                  </a:txBody>
                  <a:tcPr/>
                </a:tc>
                <a:extLst>
                  <a:ext uri="{0D108BD9-81ED-4DB2-BD59-A6C34878D82A}">
                    <a16:rowId xmlns:a16="http://schemas.microsoft.com/office/drawing/2014/main" val="542773292"/>
                  </a:ext>
                </a:extLst>
              </a:tr>
              <a:tr h="370840">
                <a:tc>
                  <a:txBody>
                    <a:bodyPr/>
                    <a:lstStyle/>
                    <a:p>
                      <a:pPr marL="0" indent="0">
                        <a:buFont typeface="Arial" panose="020B0604020202020204" pitchFamily="34" charset="0"/>
                        <a:buNone/>
                      </a:pPr>
                      <a:r>
                        <a:rPr lang="en-US" sz="1100" b="1" dirty="0"/>
                        <a:t>Treatment Initiation</a:t>
                      </a:r>
                    </a:p>
                    <a:p>
                      <a:pPr marL="171450" indent="-171450">
                        <a:buFont typeface="Arial" panose="020B0604020202020204" pitchFamily="34" charset="0"/>
                        <a:buChar char="•"/>
                      </a:pPr>
                      <a:r>
                        <a:rPr lang="en-US" sz="1100" dirty="0"/>
                        <a:t>Provide ordered skilled service(s)</a:t>
                      </a:r>
                    </a:p>
                  </a:txBody>
                  <a:tcPr/>
                </a:tc>
                <a:tc>
                  <a:txBody>
                    <a:bodyPr/>
                    <a:lstStyle/>
                    <a:p>
                      <a:pPr marL="171450" indent="-171450">
                        <a:buFont typeface="Arial" panose="020B0604020202020204" pitchFamily="34" charset="0"/>
                        <a:buChar char="•"/>
                      </a:pPr>
                      <a:r>
                        <a:rPr lang="en-US" sz="1100" dirty="0"/>
                        <a:t>Connect to dedicated lumen; Program Solis CADD pump; Start infusion; Stay with patient 30 to 60 minutes (plan for 60 minutes)</a:t>
                      </a:r>
                    </a:p>
                  </a:txBody>
                  <a:tcPr/>
                </a:tc>
                <a:extLst>
                  <a:ext uri="{0D108BD9-81ED-4DB2-BD59-A6C34878D82A}">
                    <a16:rowId xmlns:a16="http://schemas.microsoft.com/office/drawing/2014/main" val="889147801"/>
                  </a:ext>
                </a:extLst>
              </a:tr>
              <a:tr h="370840">
                <a:tc>
                  <a:txBody>
                    <a:bodyPr/>
                    <a:lstStyle/>
                    <a:p>
                      <a:pPr marL="0" indent="0">
                        <a:buFont typeface="Arial" panose="020B0604020202020204" pitchFamily="34" charset="0"/>
                        <a:buNone/>
                      </a:pPr>
                      <a:r>
                        <a:rPr lang="en-US" sz="1100" b="1" dirty="0"/>
                        <a:t>Monitoring &amp; Teaching</a:t>
                      </a:r>
                    </a:p>
                    <a:p>
                      <a:pPr marL="171450" indent="-171450">
                        <a:buFont typeface="Arial" panose="020B0604020202020204" pitchFamily="34" charset="0"/>
                        <a:buChar char="•"/>
                      </a:pPr>
                      <a:r>
                        <a:rPr lang="en-US" sz="1100" dirty="0"/>
                        <a:t>Assess vitals, pain, response to treatment; Provide SOC education</a:t>
                      </a:r>
                    </a:p>
                  </a:txBody>
                  <a:tcPr/>
                </a:tc>
                <a:tc>
                  <a:txBody>
                    <a:bodyPr/>
                    <a:lstStyle/>
                    <a:p>
                      <a:pPr marL="171450" indent="-171450">
                        <a:buFont typeface="Arial" panose="020B0604020202020204" pitchFamily="34" charset="0"/>
                        <a:buChar char="•"/>
                      </a:pPr>
                      <a:r>
                        <a:rPr lang="en-US" sz="1100" dirty="0"/>
                        <a:t>Vitals at 15-30 minutes; Watch for hypersensitivity, reactions; Teach caregiver: Pump basics, line-care, red flag symptoms</a:t>
                      </a:r>
                    </a:p>
                  </a:txBody>
                  <a:tcPr/>
                </a:tc>
                <a:extLst>
                  <a:ext uri="{0D108BD9-81ED-4DB2-BD59-A6C34878D82A}">
                    <a16:rowId xmlns:a16="http://schemas.microsoft.com/office/drawing/2014/main" val="4042686681"/>
                  </a:ext>
                </a:extLst>
              </a:tr>
              <a:tr h="370840">
                <a:tc>
                  <a:txBody>
                    <a:bodyPr/>
                    <a:lstStyle/>
                    <a:p>
                      <a:pPr marL="0" indent="0">
                        <a:buFont typeface="Arial" panose="020B0604020202020204" pitchFamily="34" charset="0"/>
                        <a:buNone/>
                      </a:pPr>
                      <a:r>
                        <a:rPr lang="en-US" sz="1100" b="1" dirty="0"/>
                        <a:t>Post-Treatment Care</a:t>
                      </a:r>
                    </a:p>
                    <a:p>
                      <a:pPr marL="171450" indent="-171450">
                        <a:buFont typeface="Arial" panose="020B0604020202020204" pitchFamily="34" charset="0"/>
                        <a:buChar char="•"/>
                      </a:pPr>
                      <a:r>
                        <a:rPr lang="en-US" sz="1100" dirty="0"/>
                        <a:t>Reassess vitals; Reinforce education; Supply &amp; safety check</a:t>
                      </a:r>
                    </a:p>
                  </a:txBody>
                  <a:tcPr/>
                </a:tc>
                <a:tc>
                  <a:txBody>
                    <a:bodyPr/>
                    <a:lstStyle/>
                    <a:p>
                      <a:pPr marL="171450" indent="-171450">
                        <a:buFont typeface="Arial" panose="020B0604020202020204" pitchFamily="34" charset="0"/>
                        <a:buChar char="•"/>
                      </a:pPr>
                      <a:r>
                        <a:rPr lang="en-US" sz="1100" dirty="0"/>
                        <a:t>Stop pump &amp; disconnect (or teach caregiver/patient); Flush line and secure lumen; Reassess tolerance; Confirm supply storage &amp; sharps disposal</a:t>
                      </a:r>
                    </a:p>
                  </a:txBody>
                  <a:tcPr/>
                </a:tc>
                <a:extLst>
                  <a:ext uri="{0D108BD9-81ED-4DB2-BD59-A6C34878D82A}">
                    <a16:rowId xmlns:a16="http://schemas.microsoft.com/office/drawing/2014/main" val="985593120"/>
                  </a:ext>
                </a:extLst>
              </a:tr>
              <a:tr h="370840">
                <a:tc>
                  <a:txBody>
                    <a:bodyPr/>
                    <a:lstStyle/>
                    <a:p>
                      <a:pPr marL="0" indent="0">
                        <a:buFont typeface="Arial" panose="020B0604020202020204" pitchFamily="34" charset="0"/>
                        <a:buNone/>
                      </a:pPr>
                      <a:r>
                        <a:rPr lang="en-US" sz="1100" b="1" dirty="0"/>
                        <a:t>Documentation</a:t>
                      </a:r>
                    </a:p>
                    <a:p>
                      <a:pPr marL="171450" indent="-171450">
                        <a:buFont typeface="Arial" panose="020B0604020202020204" pitchFamily="34" charset="0"/>
                        <a:buChar char="•"/>
                      </a:pPr>
                      <a:r>
                        <a:rPr lang="en-US" sz="1100" dirty="0"/>
                        <a:t>Summarize plan of care; provide emergency contacts; Confirm understanding</a:t>
                      </a:r>
                    </a:p>
                  </a:txBody>
                  <a:tcPr/>
                </a:tc>
                <a:tc>
                  <a:txBody>
                    <a:bodyPr/>
                    <a:lstStyle/>
                    <a:p>
                      <a:pPr marL="171450" indent="-171450">
                        <a:buFont typeface="Arial" panose="020B0604020202020204" pitchFamily="34" charset="0"/>
                        <a:buChar char="•"/>
                      </a:pPr>
                      <a:r>
                        <a:rPr lang="en-US" sz="1100" dirty="0"/>
                        <a:t>Document pre-checks, infusion details, patient tolerance, caregiver teaching, adverse events</a:t>
                      </a:r>
                    </a:p>
                  </a:txBody>
                  <a:tcPr/>
                </a:tc>
                <a:extLst>
                  <a:ext uri="{0D108BD9-81ED-4DB2-BD59-A6C34878D82A}">
                    <a16:rowId xmlns:a16="http://schemas.microsoft.com/office/drawing/2014/main" val="2918354387"/>
                  </a:ext>
                </a:extLst>
              </a:tr>
              <a:tr h="370840">
                <a:tc>
                  <a:txBody>
                    <a:bodyPr/>
                    <a:lstStyle/>
                    <a:p>
                      <a:pPr marL="0" indent="0">
                        <a:buFont typeface="Arial" panose="020B0604020202020204" pitchFamily="34" charset="0"/>
                        <a:buNone/>
                      </a:pPr>
                      <a:r>
                        <a:rPr lang="en-US" sz="1100" b="1" dirty="0"/>
                        <a:t>Visit Closure:</a:t>
                      </a:r>
                    </a:p>
                    <a:p>
                      <a:pPr marL="0" indent="0">
                        <a:buFont typeface="Arial" panose="020B0604020202020204" pitchFamily="34" charset="0"/>
                        <a:buNone/>
                      </a:pPr>
                      <a:r>
                        <a:rPr lang="en-US" sz="1100" dirty="0"/>
                        <a:t>Summarize plan of care; Provide emergency contacts; Confirm understanding</a:t>
                      </a:r>
                    </a:p>
                  </a:txBody>
                  <a:tcPr/>
                </a:tc>
                <a:tc>
                  <a:txBody>
                    <a:bodyPr/>
                    <a:lstStyle/>
                    <a:p>
                      <a:pPr marL="171450" indent="-171450">
                        <a:buFont typeface="Arial" panose="020B0604020202020204" pitchFamily="34" charset="0"/>
                        <a:buChar char="•"/>
                      </a:pPr>
                      <a:r>
                        <a:rPr lang="en-US" sz="1100" dirty="0"/>
                        <a:t>Reinforce when to call RN vs. 911; Confirm caregiver competence; Review follow-up labs and next infusion</a:t>
                      </a:r>
                    </a:p>
                  </a:txBody>
                  <a:tcPr/>
                </a:tc>
                <a:extLst>
                  <a:ext uri="{0D108BD9-81ED-4DB2-BD59-A6C34878D82A}">
                    <a16:rowId xmlns:a16="http://schemas.microsoft.com/office/drawing/2014/main" val="2199413169"/>
                  </a:ext>
                </a:extLst>
              </a:tr>
            </a:tbl>
          </a:graphicData>
        </a:graphic>
      </p:graphicFrame>
    </p:spTree>
    <p:extLst>
      <p:ext uri="{BB962C8B-B14F-4D97-AF65-F5344CB8AC3E}">
        <p14:creationId xmlns:p14="http://schemas.microsoft.com/office/powerpoint/2010/main" val="422499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D62E-DC53-049B-7B9B-1F12D365FB06}"/>
              </a:ext>
            </a:extLst>
          </p:cNvPr>
          <p:cNvSpPr>
            <a:spLocks noGrp="1" noRot="1" noMove="1" noResize="1" noEditPoints="1" noAdjustHandles="1" noChangeArrowheads="1" noChangeShapeType="1"/>
          </p:cNvSpPr>
          <p:nvPr>
            <p:ph type="title"/>
          </p:nvPr>
        </p:nvSpPr>
        <p:spPr>
          <a:xfrm>
            <a:off x="897011" y="499214"/>
            <a:ext cx="7687866" cy="5141913"/>
          </a:xfrm>
        </p:spPr>
        <p:txBody>
          <a:bodyPr/>
          <a:lstStyle/>
          <a:p>
            <a:r>
              <a:rPr lang="en-US" dirty="0"/>
              <a:t>TPN</a:t>
            </a:r>
            <a:br>
              <a:rPr lang="en-US" dirty="0"/>
            </a:br>
            <a:r>
              <a:rPr lang="en-US" dirty="0"/>
              <a:t>Administration</a:t>
            </a:r>
            <a:br>
              <a:rPr lang="en-US" dirty="0"/>
            </a:br>
            <a:r>
              <a:rPr lang="en-US" dirty="0"/>
              <a:t>Guidelines</a:t>
            </a:r>
          </a:p>
        </p:txBody>
      </p:sp>
      <p:sp>
        <p:nvSpPr>
          <p:cNvPr id="3" name="Footer Placeholder 2">
            <a:extLst>
              <a:ext uri="{FF2B5EF4-FFF2-40B4-BE49-F238E27FC236}">
                <a16:creationId xmlns:a16="http://schemas.microsoft.com/office/drawing/2014/main" id="{9CBCC236-B36E-9A1E-1BD6-20E2076E3243}"/>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2B122193-0388-2999-B65E-5DAE5EE16980}"/>
              </a:ext>
            </a:extLst>
          </p:cNvPr>
          <p:cNvSpPr>
            <a:spLocks noGrp="1"/>
          </p:cNvSpPr>
          <p:nvPr>
            <p:ph type="sldNum" sz="quarter" idx="11"/>
          </p:nvPr>
        </p:nvSpPr>
        <p:spPr/>
        <p:txBody>
          <a:bodyPr/>
          <a:lstStyle/>
          <a:p>
            <a:fld id="{C1FF6DA9-008F-8B48-92A6-B652298478BF}" type="slidenum">
              <a:rPr lang="en-US" smtClean="0"/>
              <a:t>41</a:t>
            </a:fld>
            <a:endParaRPr lang="en-US"/>
          </a:p>
        </p:txBody>
      </p:sp>
    </p:spTree>
    <p:extLst>
      <p:ext uri="{BB962C8B-B14F-4D97-AF65-F5344CB8AC3E}">
        <p14:creationId xmlns:p14="http://schemas.microsoft.com/office/powerpoint/2010/main" val="385090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4A510-5748-F130-48F2-E43487C80624}"/>
              </a:ext>
            </a:extLst>
          </p:cNvPr>
          <p:cNvSpPr>
            <a:spLocks noGrp="1" noRot="1" noMove="1" noResize="1" noEditPoints="1" noAdjustHandles="1" noChangeArrowheads="1" noChangeShapeType="1"/>
          </p:cNvSpPr>
          <p:nvPr>
            <p:ph sz="quarter" idx="12"/>
          </p:nvPr>
        </p:nvSpPr>
        <p:spPr/>
        <p:txBody>
          <a:bodyPr rIns="0"/>
          <a:lstStyle/>
          <a:p>
            <a:pPr marL="285750" lvl="1" indent="-285750">
              <a:lnSpc>
                <a:spcPct val="150000"/>
              </a:lnSpc>
              <a:spcAft>
                <a:spcPts val="0"/>
              </a:spcAft>
              <a:buClr>
                <a:schemeClr val="tx1"/>
              </a:buClr>
              <a:buFont typeface="Arial" panose="020B0604020202020204" pitchFamily="34" charset="0"/>
              <a:buChar char="•"/>
            </a:pPr>
            <a:r>
              <a:rPr lang="en-US" sz="1800" i="1" dirty="0">
                <a:solidFill>
                  <a:schemeClr val="accent6"/>
                </a:solidFill>
              </a:rPr>
              <a:t>TPN Must be given via central line access device (CVAD).</a:t>
            </a:r>
          </a:p>
          <a:p>
            <a:pPr marL="498348" lvl="2" indent="-285750">
              <a:lnSpc>
                <a:spcPct val="150000"/>
              </a:lnSpc>
              <a:spcAft>
                <a:spcPts val="0"/>
              </a:spcAft>
            </a:pPr>
            <a:r>
              <a:rPr lang="en-US" sz="1600" dirty="0"/>
              <a:t>PICC; Tunneled catheter (Hickman, Broviac); Implanted Port</a:t>
            </a:r>
          </a:p>
          <a:p>
            <a:pPr marL="498348" lvl="2" indent="-285750">
              <a:lnSpc>
                <a:spcPct val="150000"/>
              </a:lnSpc>
              <a:spcAft>
                <a:spcPts val="0"/>
              </a:spcAft>
            </a:pPr>
            <a:r>
              <a:rPr lang="en-US" sz="1600" dirty="0"/>
              <a:t>You cannot use a peripheral line due to the hyperosmolar contents &amp; risk of phlebitis and/or tissue damage.</a:t>
            </a:r>
          </a:p>
          <a:p>
            <a:pPr marL="498348" lvl="2" indent="-285750">
              <a:lnSpc>
                <a:spcPct val="150000"/>
              </a:lnSpc>
              <a:spcAft>
                <a:spcPts val="0"/>
              </a:spcAft>
            </a:pPr>
            <a:r>
              <a:rPr lang="en-US" sz="1600" dirty="0"/>
              <a:t>RNs use sterile technique for dressing changes, proper catheter site cleaning (chlorhexidine use), flushing protocols, and hub/connector disinfection (“scrub the hub”).</a:t>
            </a:r>
          </a:p>
          <a:p>
            <a:pPr marL="498348" lvl="2" indent="-285750">
              <a:lnSpc>
                <a:spcPct val="150000"/>
              </a:lnSpc>
              <a:spcAft>
                <a:spcPts val="0"/>
              </a:spcAft>
            </a:pPr>
            <a:r>
              <a:rPr lang="en-US" sz="1600" dirty="0"/>
              <a:t>TPN infusions can be continuous (24-hours) or cyclic (12 to 18 hours).</a:t>
            </a:r>
          </a:p>
          <a:p>
            <a:pPr marL="285750" lvl="1" indent="-285750">
              <a:lnSpc>
                <a:spcPct val="150000"/>
              </a:lnSpc>
              <a:spcAft>
                <a:spcPts val="0"/>
              </a:spcAft>
              <a:buClr>
                <a:schemeClr val="tx1"/>
              </a:buClr>
              <a:buFont typeface="Arial" panose="020B0604020202020204" pitchFamily="34" charset="0"/>
              <a:buChar char="•"/>
            </a:pPr>
            <a:r>
              <a:rPr lang="en-US" sz="1800" i="1" dirty="0">
                <a:solidFill>
                  <a:schemeClr val="accent6"/>
                </a:solidFill>
              </a:rPr>
              <a:t>Line Safety</a:t>
            </a:r>
            <a:r>
              <a:rPr lang="en-US" sz="1800" b="0" dirty="0"/>
              <a:t>: Dedicated lumen ONLY (do not piggyback medications)</a:t>
            </a:r>
          </a:p>
          <a:p>
            <a:pPr marL="285750" lvl="1" indent="-285750">
              <a:lnSpc>
                <a:spcPct val="150000"/>
              </a:lnSpc>
              <a:spcAft>
                <a:spcPts val="0"/>
              </a:spcAft>
              <a:buClr>
                <a:schemeClr val="tx1"/>
              </a:buClr>
              <a:buFont typeface="Arial" panose="020B0604020202020204" pitchFamily="34" charset="0"/>
              <a:buChar char="•"/>
            </a:pPr>
            <a:r>
              <a:rPr lang="en-US" sz="1800" i="1" dirty="0">
                <a:solidFill>
                  <a:schemeClr val="accent6"/>
                </a:solidFill>
              </a:rPr>
              <a:t>Filters</a:t>
            </a:r>
            <a:r>
              <a:rPr lang="en-US" sz="1800" b="0" dirty="0"/>
              <a:t>: 0.2 micron (without lipids); 1.2 micron (with lipids)</a:t>
            </a:r>
          </a:p>
          <a:p>
            <a:pPr marL="285750" lvl="1" indent="-285750">
              <a:lnSpc>
                <a:spcPct val="150000"/>
              </a:lnSpc>
              <a:spcAft>
                <a:spcPts val="0"/>
              </a:spcAft>
              <a:buClr>
                <a:schemeClr val="tx1"/>
              </a:buClr>
              <a:buFont typeface="Arial" panose="020B0604020202020204" pitchFamily="34" charset="0"/>
              <a:buChar char="•"/>
            </a:pPr>
            <a:r>
              <a:rPr lang="en-US" sz="1800" i="1" dirty="0">
                <a:solidFill>
                  <a:schemeClr val="accent6"/>
                </a:solidFill>
              </a:rPr>
              <a:t>Aseptic Technique</a:t>
            </a:r>
            <a:r>
              <a:rPr lang="en-US" sz="1800" b="0" dirty="0"/>
              <a:t>: Critical to prevent infection/CLABSI (a lab-confirmed bloodstream infection</a:t>
            </a:r>
          </a:p>
        </p:txBody>
      </p:sp>
      <p:sp>
        <p:nvSpPr>
          <p:cNvPr id="3" name="Title 2">
            <a:extLst>
              <a:ext uri="{FF2B5EF4-FFF2-40B4-BE49-F238E27FC236}">
                <a16:creationId xmlns:a16="http://schemas.microsoft.com/office/drawing/2014/main" id="{F62EAFB1-E443-9FBD-E5F5-F9129191FDC7}"/>
              </a:ext>
            </a:extLst>
          </p:cNvPr>
          <p:cNvSpPr>
            <a:spLocks noGrp="1" noRot="1" noMove="1" noResize="1" noEditPoints="1" noAdjustHandles="1" noChangeArrowheads="1" noChangeShapeType="1"/>
          </p:cNvSpPr>
          <p:nvPr>
            <p:ph type="title"/>
          </p:nvPr>
        </p:nvSpPr>
        <p:spPr/>
        <p:txBody>
          <a:bodyPr/>
          <a:lstStyle/>
          <a:p>
            <a:r>
              <a:rPr lang="en-US" dirty="0"/>
              <a:t>CVAD</a:t>
            </a:r>
          </a:p>
        </p:txBody>
      </p:sp>
      <p:sp>
        <p:nvSpPr>
          <p:cNvPr id="4" name="Footer Placeholder 3">
            <a:extLst>
              <a:ext uri="{FF2B5EF4-FFF2-40B4-BE49-F238E27FC236}">
                <a16:creationId xmlns:a16="http://schemas.microsoft.com/office/drawing/2014/main" id="{27477232-1BA4-996E-C2A2-7D36E31D505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151C51E-DAD8-445A-5695-5C6342B73511}"/>
              </a:ext>
            </a:extLst>
          </p:cNvPr>
          <p:cNvSpPr>
            <a:spLocks noGrp="1"/>
          </p:cNvSpPr>
          <p:nvPr>
            <p:ph type="sldNum" sz="quarter" idx="14"/>
          </p:nvPr>
        </p:nvSpPr>
        <p:spPr/>
        <p:txBody>
          <a:bodyPr/>
          <a:lstStyle/>
          <a:p>
            <a:fld id="{C1FF6DA9-008F-8B48-92A6-B652298478BF}" type="slidenum">
              <a:rPr lang="en-US" smtClean="0"/>
              <a:t>42</a:t>
            </a:fld>
            <a:endParaRPr lang="en-US"/>
          </a:p>
        </p:txBody>
      </p:sp>
    </p:spTree>
    <p:extLst>
      <p:ext uri="{BB962C8B-B14F-4D97-AF65-F5344CB8AC3E}">
        <p14:creationId xmlns:p14="http://schemas.microsoft.com/office/powerpoint/2010/main" val="110210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2D9944-67B1-28AF-D797-9BF5E0C1ECC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1518" y="579303"/>
            <a:ext cx="7160964" cy="47739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CE99739-5CDF-9625-62D9-3E5EE1FF7278}"/>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4B6D5027-8B66-9DC7-E431-9B3A0EB8875B}"/>
              </a:ext>
            </a:extLst>
          </p:cNvPr>
          <p:cNvSpPr>
            <a:spLocks noGrp="1"/>
          </p:cNvSpPr>
          <p:nvPr>
            <p:ph type="sldNum" sz="quarter" idx="11"/>
          </p:nvPr>
        </p:nvSpPr>
        <p:spPr/>
        <p:txBody>
          <a:bodyPr/>
          <a:lstStyle/>
          <a:p>
            <a:fld id="{C1FF6DA9-008F-8B48-92A6-B652298478BF}" type="slidenum">
              <a:rPr lang="en-US" smtClean="0"/>
              <a:t>43</a:t>
            </a:fld>
            <a:endParaRPr lang="en-US"/>
          </a:p>
        </p:txBody>
      </p:sp>
    </p:spTree>
    <p:extLst>
      <p:ext uri="{BB962C8B-B14F-4D97-AF65-F5344CB8AC3E}">
        <p14:creationId xmlns:p14="http://schemas.microsoft.com/office/powerpoint/2010/main" val="421169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1DE147-882C-ECFD-0EAB-2F3E9C16DC69}"/>
              </a:ext>
            </a:extLst>
          </p:cNvPr>
          <p:cNvSpPr>
            <a:spLocks noGrp="1" noRot="1" noMove="1" noResize="1" noEditPoints="1" noAdjustHandles="1" noChangeArrowheads="1" noChangeShapeType="1"/>
          </p:cNvSpPr>
          <p:nvPr>
            <p:ph sz="quarter" idx="12"/>
          </p:nvPr>
        </p:nvSpPr>
        <p:spPr>
          <a:xfrm>
            <a:off x="1210246" y="1310683"/>
            <a:ext cx="7687866" cy="5181557"/>
          </a:xfrm>
        </p:spPr>
        <p:txBody>
          <a:bodyPr rIns="0"/>
          <a:lstStyle/>
          <a:p>
            <a:r>
              <a:rPr lang="en-US" sz="1600" b="1" dirty="0">
                <a:solidFill>
                  <a:schemeClr val="accent6"/>
                </a:solidFill>
              </a:rPr>
              <a:t>Baseline labs:</a:t>
            </a:r>
          </a:p>
          <a:p>
            <a:pPr marL="285750" indent="-285750">
              <a:buFont typeface="Arial" panose="020B0604020202020204" pitchFamily="34" charset="0"/>
              <a:buChar char="•"/>
            </a:pPr>
            <a:r>
              <a:rPr lang="en-US" sz="1600" dirty="0"/>
              <a:t>Electrolytes, glucose, liver/kidney function (CMP), triglycerides</a:t>
            </a:r>
          </a:p>
          <a:p>
            <a:r>
              <a:rPr lang="en-US" sz="1600" b="1" dirty="0">
                <a:solidFill>
                  <a:schemeClr val="accent6"/>
                </a:solidFill>
              </a:rPr>
              <a:t>Baseline Vitals:</a:t>
            </a:r>
          </a:p>
          <a:p>
            <a:pPr marL="285750" indent="-285750">
              <a:buFont typeface="Arial" panose="020B0604020202020204" pitchFamily="34" charset="0"/>
              <a:buChar char="•"/>
            </a:pPr>
            <a:r>
              <a:rPr lang="en-US" sz="1600" dirty="0"/>
              <a:t>Temperature (infection screen); Heart rate; Respiratory Rate; Blood Pressure; O</a:t>
            </a:r>
            <a:r>
              <a:rPr lang="en-US" sz="1600" baseline="-25000" dirty="0"/>
              <a:t>2 </a:t>
            </a:r>
            <a:r>
              <a:rPr lang="en-US" sz="1600" dirty="0"/>
              <a:t>Saturation; Weight</a:t>
            </a:r>
          </a:p>
          <a:p>
            <a:r>
              <a:rPr lang="en-US" sz="1600" b="1" dirty="0">
                <a:solidFill>
                  <a:schemeClr val="accent6"/>
                </a:solidFill>
              </a:rPr>
              <a:t>Ongoing Monitoring:</a:t>
            </a:r>
          </a:p>
          <a:p>
            <a:pPr marL="285750" indent="-285750">
              <a:buFont typeface="Arial" panose="020B0604020202020204" pitchFamily="34" charset="0"/>
              <a:buChar char="•"/>
            </a:pPr>
            <a:r>
              <a:rPr lang="en-US" sz="1600" dirty="0"/>
              <a:t>First 3-4 days after the first dose OR until stable</a:t>
            </a:r>
          </a:p>
          <a:p>
            <a:pPr marL="285750" indent="-285750">
              <a:buFont typeface="Arial" panose="020B0604020202020204" pitchFamily="34" charset="0"/>
              <a:buChar char="•"/>
            </a:pPr>
            <a:r>
              <a:rPr lang="en-US" sz="1600" dirty="0"/>
              <a:t>Glucose (typically before infusion, then every 4-6 hours until stable, then may be reduced to daily or pre-infusion checks</a:t>
            </a:r>
          </a:p>
          <a:p>
            <a:pPr marL="285750" indent="-285750">
              <a:buFont typeface="Arial" panose="020B0604020202020204" pitchFamily="34" charset="0"/>
              <a:buChar char="•"/>
            </a:pPr>
            <a:r>
              <a:rPr lang="en-US" sz="1600" dirty="0"/>
              <a:t>Weight (daily if unstable, otherwise weekly)</a:t>
            </a:r>
          </a:p>
          <a:p>
            <a:pPr marL="285750" indent="-285750">
              <a:buFont typeface="Arial" panose="020B0604020202020204" pitchFamily="34" charset="0"/>
              <a:buChar char="•"/>
            </a:pPr>
            <a:r>
              <a:rPr lang="en-US" sz="1600" dirty="0"/>
              <a:t>Intake/Output (urine, stool, ostomy, drains)</a:t>
            </a:r>
          </a:p>
          <a:p>
            <a:pPr marL="285750" indent="-285750">
              <a:buFont typeface="Arial" panose="020B0604020202020204" pitchFamily="34" charset="0"/>
              <a:buChar char="•"/>
            </a:pPr>
            <a:r>
              <a:rPr lang="en-US" sz="1600" dirty="0"/>
              <a:t>Symptoms of electrolyte disturbance (confusion, weakness, arrhythmias)</a:t>
            </a:r>
          </a:p>
          <a:p>
            <a:pPr marL="285750" indent="-285750">
              <a:buFont typeface="Arial" panose="020B0604020202020204" pitchFamily="34" charset="0"/>
              <a:buChar char="•"/>
            </a:pPr>
            <a:r>
              <a:rPr lang="en-US" sz="1600" dirty="0"/>
              <a:t>Symptoms of fluid imbalance (edema, crackles, SOB)</a:t>
            </a:r>
          </a:p>
          <a:p>
            <a:r>
              <a:rPr lang="en-US" sz="1600" b="1" dirty="0">
                <a:solidFill>
                  <a:schemeClr val="accent6"/>
                </a:solidFill>
              </a:rPr>
              <a:t>Weekly:</a:t>
            </a:r>
          </a:p>
          <a:p>
            <a:pPr marL="285750" indent="-285750">
              <a:buFont typeface="Arial" panose="020B0604020202020204" pitchFamily="34" charset="0"/>
              <a:buChar char="•"/>
            </a:pPr>
            <a:r>
              <a:rPr lang="en-US" sz="1600" dirty="0"/>
              <a:t>Labs (CMP), Magnesium, phosphate, calcium, triglycerides (especially with lipids), CBC (if at risk of infection or anemia); Weight (compared to baseline, monitor for weight gain); Nutritional Status (functional status, healing, strength, appetite – if transitioning to enteral/oral), signs of over/underfeeding.</a:t>
            </a:r>
          </a:p>
        </p:txBody>
      </p:sp>
      <p:sp>
        <p:nvSpPr>
          <p:cNvPr id="3" name="Title 2">
            <a:extLst>
              <a:ext uri="{FF2B5EF4-FFF2-40B4-BE49-F238E27FC236}">
                <a16:creationId xmlns:a16="http://schemas.microsoft.com/office/drawing/2014/main" id="{BA61A024-5D13-B3EB-9CAF-E978BC88E8A0}"/>
              </a:ext>
            </a:extLst>
          </p:cNvPr>
          <p:cNvSpPr>
            <a:spLocks noGrp="1" noRot="1" noMove="1" noResize="1" noEditPoints="1" noAdjustHandles="1" noChangeArrowheads="1" noChangeShapeType="1"/>
          </p:cNvSpPr>
          <p:nvPr>
            <p:ph type="title"/>
          </p:nvPr>
        </p:nvSpPr>
        <p:spPr>
          <a:xfrm>
            <a:off x="1210246" y="243714"/>
            <a:ext cx="7685484" cy="802555"/>
          </a:xfrm>
        </p:spPr>
        <p:txBody>
          <a:bodyPr/>
          <a:lstStyle/>
          <a:p>
            <a:r>
              <a:rPr lang="en-US" dirty="0"/>
              <a:t>Safety Considerations &amp; Monitoring</a:t>
            </a:r>
          </a:p>
        </p:txBody>
      </p:sp>
      <p:sp>
        <p:nvSpPr>
          <p:cNvPr id="4" name="Footer Placeholder 3">
            <a:extLst>
              <a:ext uri="{FF2B5EF4-FFF2-40B4-BE49-F238E27FC236}">
                <a16:creationId xmlns:a16="http://schemas.microsoft.com/office/drawing/2014/main" id="{660216A1-9C1D-7532-CF09-99BC58285B7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F55062C2-CFFE-196B-DD23-0FA0EE0B8641}"/>
              </a:ext>
            </a:extLst>
          </p:cNvPr>
          <p:cNvSpPr>
            <a:spLocks noGrp="1"/>
          </p:cNvSpPr>
          <p:nvPr>
            <p:ph type="sldNum" sz="quarter" idx="14"/>
          </p:nvPr>
        </p:nvSpPr>
        <p:spPr/>
        <p:txBody>
          <a:bodyPr/>
          <a:lstStyle/>
          <a:p>
            <a:fld id="{C1FF6DA9-008F-8B48-92A6-B652298478BF}" type="slidenum">
              <a:rPr lang="en-US" smtClean="0"/>
              <a:t>44</a:t>
            </a:fld>
            <a:endParaRPr lang="en-US"/>
          </a:p>
        </p:txBody>
      </p:sp>
    </p:spTree>
    <p:extLst>
      <p:ext uri="{BB962C8B-B14F-4D97-AF65-F5344CB8AC3E}">
        <p14:creationId xmlns:p14="http://schemas.microsoft.com/office/powerpoint/2010/main" val="3548351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0929-C732-B41F-3980-52CB1721A8D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74846-1C39-B4B1-8018-7A0B3711F989}"/>
              </a:ext>
            </a:extLst>
          </p:cNvPr>
          <p:cNvSpPr>
            <a:spLocks noGrp="1" noRot="1" noMove="1" noResize="1" noEditPoints="1" noAdjustHandles="1" noChangeArrowheads="1" noChangeShapeType="1"/>
          </p:cNvSpPr>
          <p:nvPr>
            <p:ph sz="quarter" idx="12"/>
          </p:nvPr>
        </p:nvSpPr>
        <p:spPr>
          <a:xfrm>
            <a:off x="1210246" y="1310683"/>
            <a:ext cx="7687866" cy="5181557"/>
          </a:xfrm>
        </p:spPr>
        <p:txBody>
          <a:bodyPr rIns="0"/>
          <a:lstStyle/>
          <a:p>
            <a:r>
              <a:rPr lang="en-US" sz="1600" b="1" dirty="0">
                <a:solidFill>
                  <a:schemeClr val="accent6"/>
                </a:solidFill>
              </a:rPr>
              <a:t>Monthly to Quarterly:</a:t>
            </a:r>
          </a:p>
          <a:p>
            <a:pPr marL="285750" indent="-285750">
              <a:buFont typeface="Arial" panose="020B0604020202020204" pitchFamily="34" charset="0"/>
              <a:buChar char="•"/>
            </a:pPr>
            <a:r>
              <a:rPr lang="en-US" sz="1600" dirty="0"/>
              <a:t>Comprehensive labs (as patient stabilizes (micronutrients, vitamins, trace elements (zinc, copper, selenium, manganese), liver function tests</a:t>
            </a:r>
          </a:p>
          <a:p>
            <a:r>
              <a:rPr lang="en-US" sz="1600" b="1" dirty="0">
                <a:solidFill>
                  <a:schemeClr val="accent6"/>
                </a:solidFill>
              </a:rPr>
              <a:t>Central Line Maintenance:</a:t>
            </a:r>
          </a:p>
          <a:p>
            <a:pPr marL="285750" indent="-285750">
              <a:buFont typeface="Arial" panose="020B0604020202020204" pitchFamily="34" charset="0"/>
              <a:buChar char="•"/>
            </a:pPr>
            <a:r>
              <a:rPr lang="en-US" sz="1600" dirty="0"/>
              <a:t>Dressing changes at least every 7 days (or sooner if soiled/loose); Connector/cap changes per police (usually every 96 hours)</a:t>
            </a:r>
          </a:p>
          <a:p>
            <a:r>
              <a:rPr lang="en-US" sz="1600" b="1" dirty="0">
                <a:solidFill>
                  <a:schemeClr val="accent6"/>
                </a:solidFill>
              </a:rPr>
              <a:t>Interdisciplinary Review:</a:t>
            </a:r>
          </a:p>
          <a:p>
            <a:pPr marL="285750" indent="-285750">
              <a:buFont typeface="Arial" panose="020B0604020202020204" pitchFamily="34" charset="0"/>
              <a:buChar char="•"/>
            </a:pPr>
            <a:r>
              <a:rPr lang="en-US" sz="1600" dirty="0"/>
              <a:t>Provider, pharmacist, dietician, RN collaborate on ongoing regimen adjustments; Evaluate potential to reduce or transition TPN if gut function improves</a:t>
            </a:r>
          </a:p>
          <a:p>
            <a:r>
              <a:rPr lang="en-US" sz="1600" b="1" dirty="0">
                <a:solidFill>
                  <a:schemeClr val="accent6"/>
                </a:solidFill>
              </a:rPr>
              <a:t>At Every Home RN Visit (regardless of frequency):</a:t>
            </a:r>
          </a:p>
          <a:p>
            <a:pPr marL="285750" indent="-285750">
              <a:buFont typeface="Arial" panose="020B0604020202020204" pitchFamily="34" charset="0"/>
              <a:buChar char="•"/>
            </a:pPr>
            <a:r>
              <a:rPr lang="en-US" sz="1600" dirty="0"/>
              <a:t>Vital signs and focused assessment; Line site/dressing check; Infusion bag/tubing check; Teaching reinforcement with caregiver; Documentation of tolerance, complications, and </a:t>
            </a:r>
            <a:r>
              <a:rPr lang="en-US" sz="1600" dirty="0" err="1"/>
              <a:t>inteventions</a:t>
            </a:r>
            <a:endParaRPr lang="en-US" sz="1600" dirty="0"/>
          </a:p>
        </p:txBody>
      </p:sp>
      <p:sp>
        <p:nvSpPr>
          <p:cNvPr id="3" name="Title 2">
            <a:extLst>
              <a:ext uri="{FF2B5EF4-FFF2-40B4-BE49-F238E27FC236}">
                <a16:creationId xmlns:a16="http://schemas.microsoft.com/office/drawing/2014/main" id="{D3AE4FE8-EEC3-9D51-EA5F-ABE9EA285705}"/>
              </a:ext>
            </a:extLst>
          </p:cNvPr>
          <p:cNvSpPr>
            <a:spLocks noGrp="1" noRot="1" noMove="1" noResize="1" noEditPoints="1" noAdjustHandles="1" noChangeArrowheads="1" noChangeShapeType="1"/>
          </p:cNvSpPr>
          <p:nvPr>
            <p:ph type="title"/>
          </p:nvPr>
        </p:nvSpPr>
        <p:spPr/>
        <p:txBody>
          <a:bodyPr/>
          <a:lstStyle/>
          <a:p>
            <a:r>
              <a:rPr lang="en-US" dirty="0"/>
              <a:t>Safety Considerations &amp; Monitoring</a:t>
            </a:r>
            <a:br>
              <a:rPr lang="en-US" dirty="0"/>
            </a:br>
            <a:r>
              <a:rPr lang="en-US" i="1" dirty="0"/>
              <a:t>Continued…..</a:t>
            </a:r>
          </a:p>
        </p:txBody>
      </p:sp>
      <p:sp>
        <p:nvSpPr>
          <p:cNvPr id="4" name="Footer Placeholder 3">
            <a:extLst>
              <a:ext uri="{FF2B5EF4-FFF2-40B4-BE49-F238E27FC236}">
                <a16:creationId xmlns:a16="http://schemas.microsoft.com/office/drawing/2014/main" id="{ABFD1654-205C-2055-50ED-B46863CE3B5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FA74585F-444E-5784-F20A-1BA821984256}"/>
              </a:ext>
            </a:extLst>
          </p:cNvPr>
          <p:cNvSpPr>
            <a:spLocks noGrp="1"/>
          </p:cNvSpPr>
          <p:nvPr>
            <p:ph type="sldNum" sz="quarter" idx="14"/>
          </p:nvPr>
        </p:nvSpPr>
        <p:spPr/>
        <p:txBody>
          <a:bodyPr/>
          <a:lstStyle/>
          <a:p>
            <a:fld id="{C1FF6DA9-008F-8B48-92A6-B652298478BF}" type="slidenum">
              <a:rPr lang="en-US" smtClean="0"/>
              <a:t>45</a:t>
            </a:fld>
            <a:endParaRPr lang="en-US"/>
          </a:p>
        </p:txBody>
      </p:sp>
    </p:spTree>
    <p:extLst>
      <p:ext uri="{BB962C8B-B14F-4D97-AF65-F5344CB8AC3E}">
        <p14:creationId xmlns:p14="http://schemas.microsoft.com/office/powerpoint/2010/main" val="30204850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81029-5A57-CDF0-2323-13E79615AD43}"/>
              </a:ext>
            </a:extLst>
          </p:cNvPr>
          <p:cNvSpPr>
            <a:spLocks noGrp="1" noRot="1" noMove="1" noResize="1" noEditPoints="1" noAdjustHandles="1" noChangeArrowheads="1" noChangeShapeType="1"/>
          </p:cNvSpPr>
          <p:nvPr>
            <p:ph sz="quarter" idx="12"/>
          </p:nvPr>
        </p:nvSpPr>
        <p:spPr/>
        <p:txBody>
          <a:bodyPr/>
          <a:lstStyle/>
          <a:p>
            <a:pPr marL="285750" indent="-285750">
              <a:spcBef>
                <a:spcPts val="600"/>
              </a:spcBef>
              <a:buFont typeface="Arial" panose="020B0604020202020204" pitchFamily="34" charset="0"/>
              <a:buChar char="•"/>
            </a:pPr>
            <a:r>
              <a:rPr lang="en-US" b="1" i="1" dirty="0">
                <a:solidFill>
                  <a:schemeClr val="accent6"/>
                </a:solidFill>
              </a:rPr>
              <a:t>Inspect</a:t>
            </a:r>
            <a:r>
              <a:rPr lang="en-US" dirty="0"/>
              <a:t> Site</a:t>
            </a:r>
          </a:p>
          <a:p>
            <a:pPr marL="498348" lvl="2" indent="-285750">
              <a:spcBef>
                <a:spcPts val="600"/>
              </a:spcBef>
            </a:pPr>
            <a:r>
              <a:rPr lang="en-US" sz="1600" dirty="0"/>
              <a:t>Redness</a:t>
            </a:r>
          </a:p>
          <a:p>
            <a:pPr marL="498348" lvl="2" indent="-285750">
              <a:spcBef>
                <a:spcPts val="600"/>
              </a:spcBef>
            </a:pPr>
            <a:r>
              <a:rPr lang="en-US" sz="1600" dirty="0"/>
              <a:t>Swelling</a:t>
            </a:r>
          </a:p>
          <a:p>
            <a:pPr marL="498348" lvl="2" indent="-285750">
              <a:spcBef>
                <a:spcPts val="600"/>
              </a:spcBef>
            </a:pPr>
            <a:r>
              <a:rPr lang="en-US" sz="1600" dirty="0"/>
              <a:t>Drainage</a:t>
            </a:r>
          </a:p>
          <a:p>
            <a:pPr marL="498348" lvl="2" indent="-285750">
              <a:spcBef>
                <a:spcPts val="600"/>
              </a:spcBef>
            </a:pPr>
            <a:r>
              <a:rPr lang="en-US" sz="1600" dirty="0"/>
              <a:t>Dressing Intact</a:t>
            </a:r>
          </a:p>
          <a:p>
            <a:pPr marL="285750" indent="-285750">
              <a:spcBef>
                <a:spcPts val="600"/>
              </a:spcBef>
              <a:buFont typeface="Arial" panose="020B0604020202020204" pitchFamily="34" charset="0"/>
              <a:buChar char="•"/>
            </a:pPr>
            <a:r>
              <a:rPr lang="en-US" b="1" i="1" dirty="0">
                <a:solidFill>
                  <a:schemeClr val="accent6"/>
                </a:solidFill>
              </a:rPr>
              <a:t>Verify</a:t>
            </a:r>
            <a:r>
              <a:rPr lang="en-US" dirty="0"/>
              <a:t> patency before infusion (blood return, flush without resistance)</a:t>
            </a:r>
          </a:p>
          <a:p>
            <a:pPr marL="285750" lvl="1" indent="-285750">
              <a:spcBef>
                <a:spcPts val="600"/>
              </a:spcBef>
              <a:buFont typeface="Arial" panose="020B0604020202020204" pitchFamily="34" charset="0"/>
              <a:buChar char="•"/>
            </a:pPr>
            <a:r>
              <a:rPr lang="en-US" sz="1800" i="1" dirty="0">
                <a:solidFill>
                  <a:schemeClr val="accent6"/>
                </a:solidFill>
              </a:rPr>
              <a:t>Dressing Care:</a:t>
            </a:r>
            <a:r>
              <a:rPr lang="en-US" sz="1800" b="0" dirty="0"/>
              <a:t> Changed every seven (7) days (or sooner if soiled/loose)</a:t>
            </a:r>
          </a:p>
          <a:p>
            <a:pPr marL="285750" lvl="1" indent="-285750">
              <a:spcBef>
                <a:spcPts val="600"/>
              </a:spcBef>
              <a:buFont typeface="Arial" panose="020B0604020202020204" pitchFamily="34" charset="0"/>
              <a:buChar char="•"/>
            </a:pPr>
            <a:r>
              <a:rPr lang="en-US" sz="1800" i="1" dirty="0">
                <a:solidFill>
                  <a:schemeClr val="accent6"/>
                </a:solidFill>
              </a:rPr>
              <a:t>Dedicated</a:t>
            </a:r>
            <a:r>
              <a:rPr lang="en-US" sz="1800" b="0" dirty="0"/>
              <a:t> lumen for TPN only</a:t>
            </a:r>
          </a:p>
        </p:txBody>
      </p:sp>
      <p:sp>
        <p:nvSpPr>
          <p:cNvPr id="3" name="Title 2">
            <a:extLst>
              <a:ext uri="{FF2B5EF4-FFF2-40B4-BE49-F238E27FC236}">
                <a16:creationId xmlns:a16="http://schemas.microsoft.com/office/drawing/2014/main" id="{55303450-0247-2722-BA30-45EDFFFE025A}"/>
              </a:ext>
            </a:extLst>
          </p:cNvPr>
          <p:cNvSpPr>
            <a:spLocks noGrp="1" noRot="1" noMove="1" noResize="1" noEditPoints="1" noAdjustHandles="1" noChangeArrowheads="1" noChangeShapeType="1"/>
          </p:cNvSpPr>
          <p:nvPr>
            <p:ph type="title"/>
          </p:nvPr>
        </p:nvSpPr>
        <p:spPr/>
        <p:txBody>
          <a:bodyPr/>
          <a:lstStyle/>
          <a:p>
            <a:r>
              <a:rPr lang="en-US" dirty="0"/>
              <a:t>Central Line Access &amp; Care</a:t>
            </a:r>
          </a:p>
        </p:txBody>
      </p:sp>
      <p:sp>
        <p:nvSpPr>
          <p:cNvPr id="4" name="Footer Placeholder 3">
            <a:extLst>
              <a:ext uri="{FF2B5EF4-FFF2-40B4-BE49-F238E27FC236}">
                <a16:creationId xmlns:a16="http://schemas.microsoft.com/office/drawing/2014/main" id="{D10BD2F5-8346-46D8-BC43-76E5D8AAD2F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B3730EC-7D17-A26B-25CA-CC01A54FE921}"/>
              </a:ext>
            </a:extLst>
          </p:cNvPr>
          <p:cNvSpPr>
            <a:spLocks noGrp="1"/>
          </p:cNvSpPr>
          <p:nvPr>
            <p:ph type="sldNum" sz="quarter" idx="14"/>
          </p:nvPr>
        </p:nvSpPr>
        <p:spPr/>
        <p:txBody>
          <a:bodyPr/>
          <a:lstStyle/>
          <a:p>
            <a:fld id="{C1FF6DA9-008F-8B48-92A6-B652298478BF}" type="slidenum">
              <a:rPr lang="en-US" smtClean="0"/>
              <a:t>46</a:t>
            </a:fld>
            <a:endParaRPr lang="en-US"/>
          </a:p>
        </p:txBody>
      </p:sp>
    </p:spTree>
    <p:extLst>
      <p:ext uri="{BB962C8B-B14F-4D97-AF65-F5344CB8AC3E}">
        <p14:creationId xmlns:p14="http://schemas.microsoft.com/office/powerpoint/2010/main" val="1567517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AAFAE2-2054-6D00-B0A2-7BE77A933C31}"/>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Stay with patient during infusion initiation</a:t>
            </a:r>
          </a:p>
          <a:p>
            <a:pPr marL="285750" indent="-285750">
              <a:spcBef>
                <a:spcPts val="600"/>
              </a:spcBef>
              <a:spcAft>
                <a:spcPts val="600"/>
              </a:spcAft>
              <a:buFont typeface="Arial" panose="020B0604020202020204" pitchFamily="34" charset="0"/>
              <a:buChar char="•"/>
            </a:pPr>
            <a:r>
              <a:rPr lang="en-US" dirty="0"/>
              <a:t>Recheck vital signs at 15-30 minutes, then per policy</a:t>
            </a:r>
          </a:p>
          <a:p>
            <a:pPr marL="285750" indent="-285750">
              <a:spcBef>
                <a:spcPts val="600"/>
              </a:spcBef>
              <a:spcAft>
                <a:spcPts val="600"/>
              </a:spcAft>
              <a:buFont typeface="Arial" panose="020B0604020202020204" pitchFamily="34" charset="0"/>
              <a:buChar char="•"/>
            </a:pPr>
            <a:r>
              <a:rPr lang="en-US" dirty="0"/>
              <a:t>Observe for:</a:t>
            </a:r>
          </a:p>
          <a:p>
            <a:pPr marL="498348" lvl="2" indent="-285750">
              <a:spcBef>
                <a:spcPts val="600"/>
              </a:spcBef>
              <a:spcAft>
                <a:spcPts val="600"/>
              </a:spcAft>
            </a:pPr>
            <a:r>
              <a:rPr lang="en-US" sz="1600" dirty="0"/>
              <a:t>Hypersensitivity reaction (rash, shortness of breath, chest pain, wheezing)</a:t>
            </a:r>
          </a:p>
          <a:p>
            <a:pPr marL="498348" lvl="2" indent="-285750">
              <a:spcBef>
                <a:spcPts val="600"/>
              </a:spcBef>
              <a:spcAft>
                <a:spcPts val="600"/>
              </a:spcAft>
            </a:pPr>
            <a:r>
              <a:rPr lang="en-US" sz="1600" dirty="0"/>
              <a:t>Infusion-related reactions (fever, chills, back/chest pain)</a:t>
            </a:r>
          </a:p>
          <a:p>
            <a:pPr marL="498348" lvl="2" indent="-285750">
              <a:spcBef>
                <a:spcPts val="600"/>
              </a:spcBef>
              <a:spcAft>
                <a:spcPts val="600"/>
              </a:spcAft>
            </a:pPr>
            <a:r>
              <a:rPr lang="en-US" sz="1600" dirty="0"/>
              <a:t>Fluid overload (edema, crackles, hypertension)</a:t>
            </a:r>
          </a:p>
          <a:p>
            <a:pPr marL="498348" lvl="2" indent="-285750">
              <a:spcBef>
                <a:spcPts val="600"/>
              </a:spcBef>
              <a:spcAft>
                <a:spcPts val="600"/>
              </a:spcAft>
            </a:pPr>
            <a:r>
              <a:rPr lang="en-US" sz="1600" dirty="0"/>
              <a:t>Electrolyte imbalance symptoms (weakness, arrythmias, confusion)</a:t>
            </a:r>
          </a:p>
          <a:p>
            <a:pPr marL="285750" lvl="1" indent="-285750">
              <a:spcBef>
                <a:spcPts val="600"/>
              </a:spcBef>
              <a:spcAft>
                <a:spcPts val="600"/>
              </a:spcAft>
              <a:buClr>
                <a:schemeClr val="tx1"/>
              </a:buClr>
              <a:buFont typeface="Arial" panose="020B0604020202020204" pitchFamily="34" charset="0"/>
              <a:buChar char="•"/>
            </a:pPr>
            <a:r>
              <a:rPr lang="en-US" sz="1800" b="0" dirty="0">
                <a:solidFill>
                  <a:schemeClr val="tx1"/>
                </a:solidFill>
              </a:rPr>
              <a:t>Check pump function: Correct rate/volume, no alarms</a:t>
            </a:r>
          </a:p>
        </p:txBody>
      </p:sp>
      <p:sp>
        <p:nvSpPr>
          <p:cNvPr id="3" name="Title 2">
            <a:extLst>
              <a:ext uri="{FF2B5EF4-FFF2-40B4-BE49-F238E27FC236}">
                <a16:creationId xmlns:a16="http://schemas.microsoft.com/office/drawing/2014/main" id="{5FBE2784-5AE5-BBB0-1C06-1E8BE24BA308}"/>
              </a:ext>
            </a:extLst>
          </p:cNvPr>
          <p:cNvSpPr>
            <a:spLocks noGrp="1" noRot="1" noMove="1" noResize="1" noEditPoints="1" noAdjustHandles="1" noChangeArrowheads="1" noChangeShapeType="1"/>
          </p:cNvSpPr>
          <p:nvPr>
            <p:ph type="title"/>
          </p:nvPr>
        </p:nvSpPr>
        <p:spPr/>
        <p:txBody>
          <a:bodyPr/>
          <a:lstStyle/>
          <a:p>
            <a:r>
              <a:rPr lang="en-US" dirty="0"/>
              <a:t>Monitoring During Infusion</a:t>
            </a:r>
          </a:p>
        </p:txBody>
      </p:sp>
      <p:sp>
        <p:nvSpPr>
          <p:cNvPr id="4" name="Footer Placeholder 3">
            <a:extLst>
              <a:ext uri="{FF2B5EF4-FFF2-40B4-BE49-F238E27FC236}">
                <a16:creationId xmlns:a16="http://schemas.microsoft.com/office/drawing/2014/main" id="{F294CC21-177F-8B4F-639F-D78B5297B68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C5BF0335-2772-5D5E-0EB9-4323A9C99875}"/>
              </a:ext>
            </a:extLst>
          </p:cNvPr>
          <p:cNvSpPr>
            <a:spLocks noGrp="1"/>
          </p:cNvSpPr>
          <p:nvPr>
            <p:ph type="sldNum" sz="quarter" idx="14"/>
          </p:nvPr>
        </p:nvSpPr>
        <p:spPr/>
        <p:txBody>
          <a:bodyPr/>
          <a:lstStyle/>
          <a:p>
            <a:fld id="{C1FF6DA9-008F-8B48-92A6-B652298478BF}" type="slidenum">
              <a:rPr lang="en-US" smtClean="0"/>
              <a:t>47</a:t>
            </a:fld>
            <a:endParaRPr lang="en-US"/>
          </a:p>
        </p:txBody>
      </p:sp>
    </p:spTree>
    <p:extLst>
      <p:ext uri="{BB962C8B-B14F-4D97-AF65-F5344CB8AC3E}">
        <p14:creationId xmlns:p14="http://schemas.microsoft.com/office/powerpoint/2010/main" val="3092762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877CA-7CA6-D8B0-8D07-396127CDFB7B}"/>
              </a:ext>
            </a:extLst>
          </p:cNvPr>
          <p:cNvSpPr>
            <a:spLocks noGrp="1" noRot="1" noMove="1" noResize="1" noEditPoints="1" noAdjustHandles="1" noChangeArrowheads="1" noChangeShapeType="1"/>
          </p:cNvSpPr>
          <p:nvPr>
            <p:ph sz="quarter" idx="12"/>
          </p:nvPr>
        </p:nvSpPr>
        <p:spPr/>
        <p:txBody>
          <a:bodyPr/>
          <a:lstStyle/>
          <a:p>
            <a:pPr marL="214313" indent="-214313">
              <a:buFont typeface="Arial" panose="020B0604020202020204" pitchFamily="34" charset="0"/>
              <a:buChar char="•"/>
            </a:pPr>
            <a:r>
              <a:rPr lang="en-US" dirty="0"/>
              <a:t>TPN mixture should be removed from the refrigerator 2 hours before use to allow it to be brought to room temperature</a:t>
            </a:r>
          </a:p>
          <a:p>
            <a:pPr marL="214313" indent="-214313">
              <a:buFont typeface="Arial" panose="020B0604020202020204" pitchFamily="34" charset="0"/>
              <a:buChar char="•"/>
            </a:pPr>
            <a:r>
              <a:rPr lang="en-US" dirty="0"/>
              <a:t>TPN mixture preparation should only be managed in a clean – sterile spot.  Choose a smooth surface that is not near an open window or doorway.  Clean the surface and dry with a paper towel.</a:t>
            </a:r>
          </a:p>
          <a:p>
            <a:pPr marL="214313" indent="-214313">
              <a:buFont typeface="Arial" panose="020B0604020202020204" pitchFamily="34" charset="0"/>
              <a:buChar char="•"/>
            </a:pPr>
            <a:r>
              <a:rPr lang="en-US" dirty="0"/>
              <a:t>Gather supplies</a:t>
            </a:r>
          </a:p>
          <a:p>
            <a:pPr marL="426911" lvl="2" indent="-214313"/>
            <a:r>
              <a:rPr lang="en-US" sz="1600" dirty="0"/>
              <a:t>A sterile barrier</a:t>
            </a:r>
          </a:p>
          <a:p>
            <a:pPr marL="426911" lvl="2" indent="-214313"/>
            <a:r>
              <a:rPr lang="en-US" sz="1600" dirty="0"/>
              <a:t>TPN solution administration set</a:t>
            </a:r>
          </a:p>
          <a:p>
            <a:pPr marL="426911" lvl="2" indent="-214313"/>
            <a:r>
              <a:rPr lang="en-US" sz="1600" dirty="0"/>
              <a:t>1 or 2 (10 mL) syringes</a:t>
            </a:r>
          </a:p>
          <a:p>
            <a:pPr marL="426911" lvl="2" indent="-214313"/>
            <a:r>
              <a:rPr lang="en-US" sz="1600" dirty="0"/>
              <a:t>Insulin syringe (if needed)</a:t>
            </a:r>
          </a:p>
          <a:p>
            <a:pPr marL="426911" lvl="2" indent="-214313"/>
            <a:r>
              <a:rPr lang="en-US" sz="1600" dirty="0"/>
              <a:t>Alcohol wipes</a:t>
            </a:r>
          </a:p>
          <a:p>
            <a:pPr marL="426911" lvl="2" indent="-214313"/>
            <a:r>
              <a:rPr lang="en-US" sz="1600" dirty="0"/>
              <a:t>Multivitamin infusion (MVI), as ordered</a:t>
            </a:r>
          </a:p>
          <a:p>
            <a:pPr marL="426911" lvl="2" indent="-214313"/>
            <a:r>
              <a:rPr lang="en-US" sz="1600" dirty="0"/>
              <a:t>A sharps container</a:t>
            </a:r>
          </a:p>
          <a:p>
            <a:pPr marL="426911" lvl="2" indent="-214313"/>
            <a:r>
              <a:rPr lang="en-US" sz="1600" dirty="0"/>
              <a:t>Trash disposal</a:t>
            </a:r>
          </a:p>
        </p:txBody>
      </p:sp>
      <p:sp>
        <p:nvSpPr>
          <p:cNvPr id="5" name="Title 4">
            <a:extLst>
              <a:ext uri="{FF2B5EF4-FFF2-40B4-BE49-F238E27FC236}">
                <a16:creationId xmlns:a16="http://schemas.microsoft.com/office/drawing/2014/main" id="{201C2472-480D-183E-E866-147807A27EA6}"/>
              </a:ext>
            </a:extLst>
          </p:cNvPr>
          <p:cNvSpPr>
            <a:spLocks noGrp="1" noRot="1" noMove="1" noResize="1" noEditPoints="1" noAdjustHandles="1" noChangeArrowheads="1" noChangeShapeType="1"/>
          </p:cNvSpPr>
          <p:nvPr>
            <p:ph type="title"/>
          </p:nvPr>
        </p:nvSpPr>
        <p:spPr/>
        <p:txBody>
          <a:bodyPr/>
          <a:lstStyle/>
          <a:p>
            <a:r>
              <a:rPr lang="en-US" dirty="0"/>
              <a:t>Be Prepared</a:t>
            </a:r>
          </a:p>
        </p:txBody>
      </p:sp>
      <p:sp>
        <p:nvSpPr>
          <p:cNvPr id="3" name="Slide Number Placeholder 2">
            <a:extLst>
              <a:ext uri="{FF2B5EF4-FFF2-40B4-BE49-F238E27FC236}">
                <a16:creationId xmlns:a16="http://schemas.microsoft.com/office/drawing/2014/main" id="{252DA246-E309-A6EB-C8C3-C304E6255452}"/>
              </a:ext>
            </a:extLst>
          </p:cNvPr>
          <p:cNvSpPr>
            <a:spLocks noGrp="1"/>
          </p:cNvSpPr>
          <p:nvPr>
            <p:ph type="sldNum" sz="quarter" idx="14"/>
          </p:nvPr>
        </p:nvSpPr>
        <p:spPr/>
        <p:txBody>
          <a:bodyPr/>
          <a:lstStyle/>
          <a:p>
            <a:fld id="{6B6A8BC2-F0EF-404E-80C2-96C75EBFF2FF}" type="slidenum">
              <a:rPr lang="en-US" smtClean="0"/>
              <a:t>48</a:t>
            </a:fld>
            <a:endParaRPr lang="en-US"/>
          </a:p>
        </p:txBody>
      </p:sp>
      <p:sp>
        <p:nvSpPr>
          <p:cNvPr id="2" name="Footer Placeholder 1">
            <a:extLst>
              <a:ext uri="{FF2B5EF4-FFF2-40B4-BE49-F238E27FC236}">
                <a16:creationId xmlns:a16="http://schemas.microsoft.com/office/drawing/2014/main" id="{74169F80-4C32-5D67-7334-1B1768F7BE7C}"/>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13114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5E46D8-4C1B-15E4-2CBC-AB8546478289}"/>
              </a:ext>
            </a:extLst>
          </p:cNvPr>
          <p:cNvSpPr>
            <a:spLocks noGrp="1" noRot="1" noMove="1" noResize="1" noEditPoints="1" noAdjustHandles="1" noChangeArrowheads="1" noChangeShapeType="1"/>
          </p:cNvSpPr>
          <p:nvPr>
            <p:ph sz="quarter" idx="12"/>
          </p:nvPr>
        </p:nvSpPr>
        <p:spPr>
          <a:xfrm>
            <a:off x="1109663" y="1496090"/>
            <a:ext cx="7687866" cy="4822825"/>
          </a:xfrm>
        </p:spPr>
        <p:txBody>
          <a:bodyPr rIns="0"/>
          <a:lstStyle/>
          <a:p>
            <a:pPr marL="285750" indent="-285750">
              <a:buFont typeface="Arial" panose="020B0604020202020204" pitchFamily="34" charset="0"/>
              <a:buChar char="•"/>
            </a:pPr>
            <a:r>
              <a:rPr lang="en-US" dirty="0"/>
              <a:t>Perform hand hygiene</a:t>
            </a:r>
          </a:p>
          <a:p>
            <a:pPr marL="285750" indent="-285750">
              <a:buFont typeface="Arial" panose="020B0604020202020204" pitchFamily="34" charset="0"/>
              <a:buChar char="•"/>
            </a:pPr>
            <a:r>
              <a:rPr lang="en-US" dirty="0"/>
              <a:t>Place sterile barrier on clean surface</a:t>
            </a:r>
          </a:p>
          <a:p>
            <a:pPr marL="285750" indent="-285750">
              <a:buFont typeface="Arial" panose="020B0604020202020204" pitchFamily="34" charset="0"/>
              <a:buChar char="•"/>
            </a:pPr>
            <a:r>
              <a:rPr lang="en-US" dirty="0"/>
              <a:t>Prepare alcohol wipes</a:t>
            </a:r>
          </a:p>
          <a:p>
            <a:pPr marL="285750" indent="-285750">
              <a:buFont typeface="Arial" panose="020B0604020202020204" pitchFamily="34" charset="0"/>
              <a:buChar char="•"/>
            </a:pPr>
            <a:r>
              <a:rPr lang="en-US" dirty="0"/>
              <a:t>Remove syringes from wrappers, push in the plungers, place on a sterile barrier</a:t>
            </a:r>
          </a:p>
          <a:p>
            <a:pPr marL="285750" indent="-285750">
              <a:buFont typeface="Arial" panose="020B0604020202020204" pitchFamily="34" charset="0"/>
              <a:buChar char="•"/>
            </a:pPr>
            <a:r>
              <a:rPr lang="en-US" dirty="0"/>
              <a:t>Take the TPN out of its protective bag.  Check for cloudiness, particles or change in color.  If lipids (fat) have been added to the bag, check the solution for fat or separation of the lipids from the solution – </a:t>
            </a:r>
            <a:r>
              <a:rPr lang="en-US" b="1" dirty="0"/>
              <a:t>If any of these is detected DO NOT USE the mixture and return it to infusion company</a:t>
            </a:r>
          </a:p>
          <a:p>
            <a:pPr marL="285750" indent="-285750">
              <a:buFont typeface="Arial" panose="020B0604020202020204" pitchFamily="34" charset="0"/>
              <a:buChar char="•"/>
            </a:pPr>
            <a:r>
              <a:rPr lang="en-US" dirty="0"/>
              <a:t>Place the solution bag on the sterile barrier</a:t>
            </a:r>
          </a:p>
          <a:p>
            <a:pPr marL="285750" indent="-285750">
              <a:buFont typeface="Arial" panose="020B0604020202020204" pitchFamily="34" charset="0"/>
              <a:buChar char="•"/>
            </a:pPr>
            <a:r>
              <a:rPr lang="en-US" dirty="0"/>
              <a:t>Remove the TPN administration set from its container.  Close the roller clamp and place the set on the sterile barrier</a:t>
            </a:r>
          </a:p>
          <a:p>
            <a:pPr marL="285750" indent="-285750">
              <a:buFont typeface="Arial" panose="020B0604020202020204" pitchFamily="34" charset="0"/>
              <a:buChar char="•"/>
            </a:pPr>
            <a:r>
              <a:rPr lang="en-US" dirty="0"/>
              <a:t>Gather any prescribed medications and place them on the sterile barrier.</a:t>
            </a:r>
          </a:p>
          <a:p>
            <a:pPr marL="285750" indent="-285750">
              <a:buFont typeface="Arial" panose="020B0604020202020204" pitchFamily="34" charset="0"/>
              <a:buChar char="•"/>
            </a:pPr>
            <a:r>
              <a:rPr lang="en-US" dirty="0"/>
              <a:t>Declutter prior to administration, throw out any trash</a:t>
            </a:r>
          </a:p>
        </p:txBody>
      </p:sp>
      <p:sp>
        <p:nvSpPr>
          <p:cNvPr id="3" name="Title 2">
            <a:extLst>
              <a:ext uri="{FF2B5EF4-FFF2-40B4-BE49-F238E27FC236}">
                <a16:creationId xmlns:a16="http://schemas.microsoft.com/office/drawing/2014/main" id="{1C5E045E-493B-141B-C1D5-5ADA20722312}"/>
              </a:ext>
            </a:extLst>
          </p:cNvPr>
          <p:cNvSpPr>
            <a:spLocks noGrp="1" noRot="1" noMove="1" noResize="1" noEditPoints="1" noAdjustHandles="1" noChangeArrowheads="1" noChangeShapeType="1"/>
          </p:cNvSpPr>
          <p:nvPr>
            <p:ph type="title"/>
          </p:nvPr>
        </p:nvSpPr>
        <p:spPr/>
        <p:txBody>
          <a:bodyPr/>
          <a:lstStyle/>
          <a:p>
            <a:r>
              <a:rPr lang="en-US" dirty="0"/>
              <a:t>Be Prepared (</a:t>
            </a:r>
            <a:r>
              <a:rPr lang="en-US" i="1" dirty="0"/>
              <a:t>continued</a:t>
            </a:r>
            <a:r>
              <a:rPr lang="en-US" dirty="0"/>
              <a:t>)</a:t>
            </a:r>
          </a:p>
        </p:txBody>
      </p:sp>
      <p:sp>
        <p:nvSpPr>
          <p:cNvPr id="4" name="Slide Number Placeholder 3">
            <a:extLst>
              <a:ext uri="{FF2B5EF4-FFF2-40B4-BE49-F238E27FC236}">
                <a16:creationId xmlns:a16="http://schemas.microsoft.com/office/drawing/2014/main" id="{A5B4B102-CD29-CAA9-E9E9-9A702F65133F}"/>
              </a:ext>
            </a:extLst>
          </p:cNvPr>
          <p:cNvSpPr>
            <a:spLocks noGrp="1"/>
          </p:cNvSpPr>
          <p:nvPr>
            <p:ph type="sldNum" sz="quarter" idx="14"/>
          </p:nvPr>
        </p:nvSpPr>
        <p:spPr/>
        <p:txBody>
          <a:bodyPr/>
          <a:lstStyle/>
          <a:p>
            <a:fld id="{6B6A8BC2-F0EF-404E-80C2-96C75EBFF2FF}" type="slidenum">
              <a:rPr lang="en-US" smtClean="0"/>
              <a:t>49</a:t>
            </a:fld>
            <a:endParaRPr lang="en-US"/>
          </a:p>
        </p:txBody>
      </p:sp>
      <p:sp>
        <p:nvSpPr>
          <p:cNvPr id="5" name="Footer Placeholder 4">
            <a:extLst>
              <a:ext uri="{FF2B5EF4-FFF2-40B4-BE49-F238E27FC236}">
                <a16:creationId xmlns:a16="http://schemas.microsoft.com/office/drawing/2014/main" id="{9E1FAE95-8839-CB8E-AAD4-C8EEEB4C733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92736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6802142-DF75-EA07-E618-6F7CC2261C83}"/>
              </a:ext>
            </a:extLst>
          </p:cNvPr>
          <p:cNvGraphicFramePr>
            <a:graphicFrameLocks noGrp="1" noDrilldown="1" noMove="1" noResize="1"/>
          </p:cNvGraphicFramePr>
          <p:nvPr/>
        </p:nvGraphicFramePr>
        <p:xfrm>
          <a:off x="198304" y="286440"/>
          <a:ext cx="8549089" cy="6257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9A84FED0-FEFA-2E36-DD1E-81A1D0EC2E90}"/>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36EC62CC-7217-BAD0-6C19-9F9F1DC1D434}"/>
              </a:ext>
            </a:extLst>
          </p:cNvPr>
          <p:cNvSpPr>
            <a:spLocks noGrp="1"/>
          </p:cNvSpPr>
          <p:nvPr>
            <p:ph type="sldNum" sz="quarter" idx="11"/>
          </p:nvPr>
        </p:nvSpPr>
        <p:spPr/>
        <p:txBody>
          <a:bodyPr/>
          <a:lstStyle/>
          <a:p>
            <a:fld id="{C1FF6DA9-008F-8B48-92A6-B652298478BF}" type="slidenum">
              <a:rPr lang="en-US" smtClean="0"/>
              <a:t>5</a:t>
            </a:fld>
            <a:endParaRPr lang="en-US"/>
          </a:p>
        </p:txBody>
      </p:sp>
    </p:spTree>
    <p:extLst>
      <p:ext uri="{BB962C8B-B14F-4D97-AF65-F5344CB8AC3E}">
        <p14:creationId xmlns:p14="http://schemas.microsoft.com/office/powerpoint/2010/main" val="1565530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graphicEl>
                                              <a:dgm id="{3DC70915-9C3F-405A-B6EE-F59020A502FD}"/>
                                            </p:graphicEl>
                                          </p:spTgt>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graphicEl>
                                              <a:dgm id="{360EB430-1DF4-4F18-9625-1007F8E53D7E}"/>
                                            </p:graphicEl>
                                          </p:spTgt>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3">
                                            <p:graphicEl>
                                              <a:dgm id="{BC99535A-3890-41AC-81ED-1002E429108B}"/>
                                            </p:graphicEl>
                                          </p:spTgt>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3">
                                            <p:graphicEl>
                                              <a:dgm id="{2D9A5446-0CFC-44C6-8C1E-10CA515175C3}"/>
                                            </p:graphicEl>
                                          </p:spTgt>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3">
                                            <p:graphicEl>
                                              <a:dgm id="{05B0191D-88DB-4853-8595-FD7547CBB14E}"/>
                                            </p:graphicEl>
                                          </p:spTgt>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3">
                                            <p:graphicEl>
                                              <a:dgm id="{57D975B5-8434-4406-BFA6-A6A9C654F39F}"/>
                                            </p:graphicEl>
                                          </p:spTgt>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3">
                                            <p:graphicEl>
                                              <a:dgm id="{D502A671-C6D7-4CC1-9DA6-B129D8E20626}"/>
                                            </p:graphicEl>
                                          </p:spTgt>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3">
                                            <p:graphicEl>
                                              <a:dgm id="{AA89A9CA-5BBA-4CF5-8C89-36C4D1296200}"/>
                                            </p:graphicEl>
                                          </p:spTgt>
                                        </p:tgtEl>
                                        <p:attrNameLst>
                                          <p:attrName>r</p:attrName>
                                        </p:attrNameLst>
                                      </p:cBhvr>
                                    </p:animRot>
                                  </p:childTnLst>
                                </p:cTn>
                              </p:par>
                              <p:par>
                                <p:cTn id="21" presetID="8" presetClass="emph" presetSubtype="0" fill="hold" grpId="0" nodeType="withEffect">
                                  <p:stCondLst>
                                    <p:cond delay="0"/>
                                  </p:stCondLst>
                                  <p:childTnLst>
                                    <p:animRot by="21600000">
                                      <p:cBhvr>
                                        <p:cTn id="22" dur="2000" fill="hold"/>
                                        <p:tgtEl>
                                          <p:spTgt spid="3">
                                            <p:graphicEl>
                                              <a:dgm id="{93A48243-FAD8-4BB5-9780-B94CE63E4A31}"/>
                                            </p:graphicEl>
                                          </p:spTgt>
                                        </p:tgtEl>
                                        <p:attrNameLst>
                                          <p:attrName>r</p:attrName>
                                        </p:attrNameLst>
                                      </p:cBhvr>
                                    </p:animRot>
                                  </p:childTnLst>
                                </p:cTn>
                              </p:par>
                              <p:par>
                                <p:cTn id="23" presetID="8" presetClass="emph" presetSubtype="0" fill="hold" grpId="0" nodeType="withEffect">
                                  <p:stCondLst>
                                    <p:cond delay="0"/>
                                  </p:stCondLst>
                                  <p:childTnLst>
                                    <p:animRot by="21600000">
                                      <p:cBhvr>
                                        <p:cTn id="24" dur="2000" fill="hold"/>
                                        <p:tgtEl>
                                          <p:spTgt spid="3">
                                            <p:graphicEl>
                                              <a:dgm id="{335FE2E2-B985-437D-AC43-F6A3311AB889}"/>
                                            </p:graphicEl>
                                          </p:spTgt>
                                        </p:tgtEl>
                                        <p:attrNameLst>
                                          <p:attrName>r</p:attrName>
                                        </p:attrNameLst>
                                      </p:cBhvr>
                                    </p:animRot>
                                  </p:childTnLst>
                                </p:cTn>
                              </p:par>
                              <p:par>
                                <p:cTn id="25" presetID="8" presetClass="emph" presetSubtype="0" fill="hold" grpId="0" nodeType="withEffect">
                                  <p:stCondLst>
                                    <p:cond delay="0"/>
                                  </p:stCondLst>
                                  <p:childTnLst>
                                    <p:animRot by="21600000">
                                      <p:cBhvr>
                                        <p:cTn id="26" dur="2000" fill="hold"/>
                                        <p:tgtEl>
                                          <p:spTgt spid="3">
                                            <p:graphicEl>
                                              <a:dgm id="{DDAB79E7-E644-4C3F-AA09-6CE7292935E6}"/>
                                            </p:graphicEl>
                                          </p:spTgt>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3">
                                            <p:graphicEl>
                                              <a:dgm id="{78169A5D-7CBB-4437-A1A7-523B4EA48B03}"/>
                                            </p:graphicEl>
                                          </p:spTgt>
                                        </p:tgtEl>
                                        <p:attrNameLst>
                                          <p:attrName>r</p:attrName>
                                        </p:attrNameLst>
                                      </p:cBhvr>
                                    </p:animRot>
                                  </p:childTnLst>
                                </p:cTn>
                              </p:par>
                              <p:par>
                                <p:cTn id="29" presetID="8" presetClass="emph" presetSubtype="0" fill="hold" grpId="0" nodeType="withEffect">
                                  <p:stCondLst>
                                    <p:cond delay="0"/>
                                  </p:stCondLst>
                                  <p:childTnLst>
                                    <p:animRot by="21600000">
                                      <p:cBhvr>
                                        <p:cTn id="30" dur="2000" fill="hold"/>
                                        <p:tgtEl>
                                          <p:spTgt spid="3">
                                            <p:graphicEl>
                                              <a:dgm id="{563D8BCF-1137-4BA7-934E-E28F23F0211E}"/>
                                            </p:graphicEl>
                                          </p:spTgt>
                                        </p:tgtEl>
                                        <p:attrNameLst>
                                          <p:attrName>r</p:attrName>
                                        </p:attrNameLst>
                                      </p:cBhvr>
                                    </p:animRot>
                                  </p:childTnLst>
                                </p:cTn>
                              </p:par>
                              <p:par>
                                <p:cTn id="31" presetID="8" presetClass="emph" presetSubtype="0" fill="hold" grpId="0" nodeType="withEffect">
                                  <p:stCondLst>
                                    <p:cond delay="0"/>
                                  </p:stCondLst>
                                  <p:childTnLst>
                                    <p:animRot by="21600000">
                                      <p:cBhvr>
                                        <p:cTn id="32" dur="2000" fill="hold"/>
                                        <p:tgtEl>
                                          <p:spTgt spid="3">
                                            <p:graphicEl>
                                              <a:dgm id="{0BAC6257-5EEC-4E39-9868-CC29D2F45814}"/>
                                            </p:graphicEl>
                                          </p:spTgt>
                                        </p:tgtEl>
                                        <p:attrNameLst>
                                          <p:attrName>r</p:attrName>
                                        </p:attrNameLst>
                                      </p:cBhvr>
                                    </p:animRot>
                                  </p:childTnLst>
                                </p:cTn>
                              </p:par>
                              <p:par>
                                <p:cTn id="33" presetID="8" presetClass="emph" presetSubtype="0" fill="hold" grpId="0" nodeType="withEffect">
                                  <p:stCondLst>
                                    <p:cond delay="0"/>
                                  </p:stCondLst>
                                  <p:childTnLst>
                                    <p:animRot by="21600000">
                                      <p:cBhvr>
                                        <p:cTn id="34" dur="2000" fill="hold"/>
                                        <p:tgtEl>
                                          <p:spTgt spid="3">
                                            <p:graphicEl>
                                              <a:dgm id="{F8CB7905-E0D0-4733-A138-C5F0AC5BD7D9}"/>
                                            </p:graphicEl>
                                          </p:spTgt>
                                        </p:tgtEl>
                                        <p:attrNameLst>
                                          <p:attrName>r</p:attrName>
                                        </p:attrNameLst>
                                      </p:cBhvr>
                                    </p:animRot>
                                  </p:childTnLst>
                                </p:cTn>
                              </p:par>
                              <p:par>
                                <p:cTn id="35" presetID="8" presetClass="emph" presetSubtype="0" fill="hold" grpId="0" nodeType="withEffect">
                                  <p:stCondLst>
                                    <p:cond delay="0"/>
                                  </p:stCondLst>
                                  <p:childTnLst>
                                    <p:animRot by="21600000">
                                      <p:cBhvr>
                                        <p:cTn id="36" dur="2000" fill="hold"/>
                                        <p:tgtEl>
                                          <p:spTgt spid="3">
                                            <p:graphicEl>
                                              <a:dgm id="{1A8FA700-3380-493A-97F2-5198BCCA3254}"/>
                                            </p:graphicEl>
                                          </p:spTgt>
                                        </p:tgtEl>
                                        <p:attrNameLst>
                                          <p:attrName>r</p:attrName>
                                        </p:attrNameLst>
                                      </p:cBhvr>
                                    </p:animRot>
                                  </p:childTnLst>
                                </p:cTn>
                              </p:par>
                              <p:par>
                                <p:cTn id="37" presetID="8" presetClass="emph" presetSubtype="0" fill="hold" grpId="0" nodeType="withEffect">
                                  <p:stCondLst>
                                    <p:cond delay="0"/>
                                  </p:stCondLst>
                                  <p:childTnLst>
                                    <p:animRot by="21600000">
                                      <p:cBhvr>
                                        <p:cTn id="38" dur="2000" fill="hold"/>
                                        <p:tgtEl>
                                          <p:spTgt spid="3">
                                            <p:graphicEl>
                                              <a:dgm id="{CF7FF513-3899-4076-A54E-5D6892455A9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C13A9-2951-FD7B-C218-4A374079592C}"/>
              </a:ext>
            </a:extLst>
          </p:cNvPr>
          <p:cNvSpPr>
            <a:spLocks noGrp="1" noRot="1" noMove="1" noResize="1" noEditPoints="1" noAdjustHandles="1" noChangeArrowheads="1" noChangeShapeType="1"/>
          </p:cNvSpPr>
          <p:nvPr>
            <p:ph sz="quarter" idx="16"/>
          </p:nvPr>
        </p:nvSpPr>
        <p:spPr>
          <a:xfrm>
            <a:off x="1109662" y="1581150"/>
            <a:ext cx="5239956" cy="4822825"/>
          </a:xfrm>
        </p:spPr>
        <p:txBody>
          <a:bodyPr rIns="0"/>
          <a:lstStyle/>
          <a:p>
            <a:pPr marL="285750" indent="-285750">
              <a:spcBef>
                <a:spcPts val="600"/>
              </a:spcBef>
              <a:buFont typeface="Arial" panose="020B0604020202020204" pitchFamily="34" charset="0"/>
              <a:buChar char="•"/>
            </a:pPr>
            <a:r>
              <a:rPr lang="en-US" dirty="0"/>
              <a:t>Check the medication label and expiration date.</a:t>
            </a:r>
          </a:p>
          <a:p>
            <a:pPr marL="285750" indent="-285750">
              <a:spcBef>
                <a:spcPts val="600"/>
              </a:spcBef>
              <a:buFont typeface="Arial" panose="020B0604020202020204" pitchFamily="34" charset="0"/>
              <a:buChar char="•"/>
            </a:pPr>
            <a:r>
              <a:rPr lang="en-US" dirty="0"/>
              <a:t>Take the protective cover from the top of the medication bottle.  Clean top of bottle with wipe.</a:t>
            </a:r>
          </a:p>
          <a:p>
            <a:pPr marL="285750" indent="-285750">
              <a:spcBef>
                <a:spcPts val="600"/>
              </a:spcBef>
              <a:buFont typeface="Arial" panose="020B0604020202020204" pitchFamily="34" charset="0"/>
              <a:buChar char="•"/>
            </a:pPr>
            <a:r>
              <a:rPr lang="en-US" dirty="0"/>
              <a:t>Clean the medication port of the TPN bag with an alcohol wipe. The medication port may be located on the outside or middle of the TPN bag.</a:t>
            </a:r>
          </a:p>
          <a:p>
            <a:pPr marL="285750" indent="-285750">
              <a:spcBef>
                <a:spcPts val="600"/>
              </a:spcBef>
              <a:buFont typeface="Arial" panose="020B0604020202020204" pitchFamily="34" charset="0"/>
              <a:buChar char="•"/>
            </a:pPr>
            <a:r>
              <a:rPr lang="en-US" dirty="0"/>
              <a:t>Open another alcohol wipe fully and put the clean medication port on a new alcohol wipe.</a:t>
            </a:r>
          </a:p>
          <a:p>
            <a:pPr marL="285750" indent="-285750">
              <a:spcBef>
                <a:spcPts val="600"/>
              </a:spcBef>
              <a:buFont typeface="Arial" panose="020B0604020202020204" pitchFamily="34" charset="0"/>
              <a:buChar char="•"/>
            </a:pPr>
            <a:r>
              <a:rPr lang="en-US" dirty="0"/>
              <a:t>Using appropriate syringe prepare medication dose.  Put the needle into the medication port on the TPN bag and inject.  Dispose of syringe in sharps container.  Repeat process for all medications prescribed.</a:t>
            </a:r>
          </a:p>
        </p:txBody>
      </p:sp>
      <p:sp>
        <p:nvSpPr>
          <p:cNvPr id="4" name="Slide Number Placeholder 3">
            <a:extLst>
              <a:ext uri="{FF2B5EF4-FFF2-40B4-BE49-F238E27FC236}">
                <a16:creationId xmlns:a16="http://schemas.microsoft.com/office/drawing/2014/main" id="{9831985C-EB1B-2CE0-6737-B306AFD315EC}"/>
              </a:ext>
            </a:extLst>
          </p:cNvPr>
          <p:cNvSpPr>
            <a:spLocks noGrp="1"/>
          </p:cNvSpPr>
          <p:nvPr>
            <p:ph type="sldNum" sz="quarter" idx="15"/>
          </p:nvPr>
        </p:nvSpPr>
        <p:spPr/>
        <p:txBody>
          <a:bodyPr/>
          <a:lstStyle/>
          <a:p>
            <a:fld id="{6B6A8BC2-F0EF-404E-80C2-96C75EBFF2FF}" type="slidenum">
              <a:rPr lang="en-US" smtClean="0"/>
              <a:t>50</a:t>
            </a:fld>
            <a:endParaRPr lang="en-US"/>
          </a:p>
        </p:txBody>
      </p:sp>
      <p:pic>
        <p:nvPicPr>
          <p:cNvPr id="7" name="Content Placeholder 6">
            <a:extLst>
              <a:ext uri="{FF2B5EF4-FFF2-40B4-BE49-F238E27FC236}">
                <a16:creationId xmlns:a16="http://schemas.microsoft.com/office/drawing/2014/main" id="{77DD12D6-FB4A-4ACB-6F54-7B07E2246F20}"/>
              </a:ext>
            </a:extLst>
          </p:cNvPr>
          <p:cNvPicPr>
            <a:picLocks noGrp="1" noRot="1" noChangeAspect="1" noMove="1" noResize="1" noEditPoints="1" noAdjustHandles="1" noChangeArrowheads="1" noChangeShapeType="1" noCrop="1"/>
          </p:cNvPicPr>
          <p:nvPr>
            <p:ph sz="quarter" idx="21"/>
          </p:nvPr>
        </p:nvPicPr>
        <p:blipFill>
          <a:blip r:embed="rId2"/>
          <a:stretch>
            <a:fillRect/>
          </a:stretch>
        </p:blipFill>
        <p:spPr>
          <a:xfrm>
            <a:off x="6349618" y="1571835"/>
            <a:ext cx="1064419" cy="892969"/>
          </a:xfrm>
        </p:spPr>
      </p:pic>
      <p:sp>
        <p:nvSpPr>
          <p:cNvPr id="3" name="Title 2">
            <a:extLst>
              <a:ext uri="{FF2B5EF4-FFF2-40B4-BE49-F238E27FC236}">
                <a16:creationId xmlns:a16="http://schemas.microsoft.com/office/drawing/2014/main" id="{BEB788A6-ED10-E28E-F6DC-0144ACDF0C5A}"/>
              </a:ext>
            </a:extLst>
          </p:cNvPr>
          <p:cNvSpPr>
            <a:spLocks noGrp="1" noRot="1" noMove="1" noResize="1" noEditPoints="1" noAdjustHandles="1" noChangeArrowheads="1" noChangeShapeType="1"/>
          </p:cNvSpPr>
          <p:nvPr>
            <p:ph type="title"/>
          </p:nvPr>
        </p:nvSpPr>
        <p:spPr/>
        <p:txBody>
          <a:bodyPr/>
          <a:lstStyle/>
          <a:p>
            <a:r>
              <a:rPr lang="en-US" dirty="0"/>
              <a:t>Preparing &amp; Adding Medications to TPN</a:t>
            </a:r>
          </a:p>
        </p:txBody>
      </p:sp>
      <p:pic>
        <p:nvPicPr>
          <p:cNvPr id="9" name="Picture 8">
            <a:extLst>
              <a:ext uri="{FF2B5EF4-FFF2-40B4-BE49-F238E27FC236}">
                <a16:creationId xmlns:a16="http://schemas.microsoft.com/office/drawing/2014/main" id="{A176709F-3498-EEF6-09A5-681E790A12C5}"/>
              </a:ext>
            </a:extLst>
          </p:cNvPr>
          <p:cNvPicPr>
            <a:picLocks noGrp="1" noRot="1" noChangeAspect="1" noMove="1" noResize="1" noEditPoints="1" noAdjustHandles="1" noChangeArrowheads="1" noChangeShapeType="1" noCrop="1"/>
          </p:cNvPicPr>
          <p:nvPr/>
        </p:nvPicPr>
        <p:blipFill>
          <a:blip r:embed="rId3"/>
          <a:stretch>
            <a:fillRect/>
          </a:stretch>
        </p:blipFill>
        <p:spPr>
          <a:xfrm>
            <a:off x="7593518" y="1601866"/>
            <a:ext cx="1278731" cy="914400"/>
          </a:xfrm>
          <a:prstGeom prst="rect">
            <a:avLst/>
          </a:prstGeom>
        </p:spPr>
      </p:pic>
      <p:pic>
        <p:nvPicPr>
          <p:cNvPr id="11" name="Picture 10">
            <a:extLst>
              <a:ext uri="{FF2B5EF4-FFF2-40B4-BE49-F238E27FC236}">
                <a16:creationId xmlns:a16="http://schemas.microsoft.com/office/drawing/2014/main" id="{BD820A23-3D43-4665-F82E-B6D3DAF20FB0}"/>
              </a:ext>
            </a:extLst>
          </p:cNvPr>
          <p:cNvPicPr>
            <a:picLocks noGrp="1" noRot="1" noChangeAspect="1" noMove="1" noResize="1" noEditPoints="1" noAdjustHandles="1" noChangeArrowheads="1" noChangeShapeType="1" noCrop="1"/>
          </p:cNvPicPr>
          <p:nvPr/>
        </p:nvPicPr>
        <p:blipFill>
          <a:blip r:embed="rId4"/>
          <a:stretch>
            <a:fillRect/>
          </a:stretch>
        </p:blipFill>
        <p:spPr>
          <a:xfrm>
            <a:off x="6943131" y="2741076"/>
            <a:ext cx="1300774" cy="912929"/>
          </a:xfrm>
          <a:prstGeom prst="rect">
            <a:avLst/>
          </a:prstGeom>
        </p:spPr>
      </p:pic>
      <p:pic>
        <p:nvPicPr>
          <p:cNvPr id="13" name="Picture 12">
            <a:extLst>
              <a:ext uri="{FF2B5EF4-FFF2-40B4-BE49-F238E27FC236}">
                <a16:creationId xmlns:a16="http://schemas.microsoft.com/office/drawing/2014/main" id="{21D5E1E6-0010-0326-8199-A1A986062C0D}"/>
              </a:ext>
            </a:extLst>
          </p:cNvPr>
          <p:cNvPicPr>
            <a:picLocks noGrp="1" noRot="1" noChangeAspect="1" noMove="1" noResize="1" noEditPoints="1" noAdjustHandles="1" noChangeArrowheads="1" noChangeShapeType="1" noCrop="1"/>
          </p:cNvPicPr>
          <p:nvPr/>
        </p:nvPicPr>
        <p:blipFill>
          <a:blip r:embed="rId5"/>
          <a:stretch>
            <a:fillRect/>
          </a:stretch>
        </p:blipFill>
        <p:spPr>
          <a:xfrm>
            <a:off x="6494130" y="3930277"/>
            <a:ext cx="2391896" cy="1207673"/>
          </a:xfrm>
          <a:prstGeom prst="rect">
            <a:avLst/>
          </a:prstGeom>
        </p:spPr>
      </p:pic>
      <p:sp>
        <p:nvSpPr>
          <p:cNvPr id="5" name="Footer Placeholder 4">
            <a:extLst>
              <a:ext uri="{FF2B5EF4-FFF2-40B4-BE49-F238E27FC236}">
                <a16:creationId xmlns:a16="http://schemas.microsoft.com/office/drawing/2014/main" id="{2A7C287B-E2D7-01D6-B131-553BE280E3A2}"/>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324885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5ACF-402E-6AAF-4974-D471A8870F2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A8747E-B67D-6B23-9A05-9F237F51D0AC}"/>
              </a:ext>
            </a:extLst>
          </p:cNvPr>
          <p:cNvSpPr>
            <a:spLocks noGrp="1" noRot="1" noMove="1" noResize="1" noEditPoints="1" noAdjustHandles="1" noChangeArrowheads="1" noChangeShapeType="1"/>
          </p:cNvSpPr>
          <p:nvPr>
            <p:ph sz="quarter" idx="16"/>
          </p:nvPr>
        </p:nvSpPr>
        <p:spPr>
          <a:xfrm>
            <a:off x="1109661" y="1581150"/>
            <a:ext cx="4899327" cy="4822825"/>
          </a:xfrm>
        </p:spPr>
        <p:txBody>
          <a:bodyPr rIns="0"/>
          <a:lstStyle/>
          <a:p>
            <a:pPr marL="285750" indent="-285750">
              <a:spcBef>
                <a:spcPts val="600"/>
              </a:spcBef>
              <a:buFont typeface="Arial" panose="020B0604020202020204" pitchFamily="34" charset="0"/>
              <a:buChar char="•"/>
            </a:pPr>
            <a:r>
              <a:rPr lang="en-US" dirty="0"/>
              <a:t>Gently rock the TPN bag to mix the medication(s) into the mixture.  The mixture will go from clear to yellow.  Check for cloudiness or participates.  If discoloration, cloudiness or particles are observed </a:t>
            </a:r>
            <a:r>
              <a:rPr lang="en-US" b="1" dirty="0"/>
              <a:t>– do NOT use the bag.  </a:t>
            </a:r>
            <a:r>
              <a:rPr lang="en-US" dirty="0"/>
              <a:t>Prepare a new bag.</a:t>
            </a:r>
          </a:p>
          <a:p>
            <a:pPr marL="285750" indent="-285750">
              <a:spcBef>
                <a:spcPts val="600"/>
              </a:spcBef>
              <a:buFont typeface="Arial" panose="020B0604020202020204" pitchFamily="34" charset="0"/>
              <a:buChar char="•"/>
            </a:pPr>
            <a:r>
              <a:rPr lang="en-US" dirty="0"/>
              <a:t>Note:  If you added medication the middle divider can now be removed from the TPN bag, if you have one.  Then gently rock the bag as above.</a:t>
            </a:r>
          </a:p>
        </p:txBody>
      </p:sp>
      <p:sp>
        <p:nvSpPr>
          <p:cNvPr id="4" name="Slide Number Placeholder 3">
            <a:extLst>
              <a:ext uri="{FF2B5EF4-FFF2-40B4-BE49-F238E27FC236}">
                <a16:creationId xmlns:a16="http://schemas.microsoft.com/office/drawing/2014/main" id="{75F321E4-9D3F-C5EF-771D-B19195DD0E01}"/>
              </a:ext>
            </a:extLst>
          </p:cNvPr>
          <p:cNvSpPr>
            <a:spLocks noGrp="1"/>
          </p:cNvSpPr>
          <p:nvPr>
            <p:ph type="sldNum" sz="quarter" idx="15"/>
          </p:nvPr>
        </p:nvSpPr>
        <p:spPr/>
        <p:txBody>
          <a:bodyPr/>
          <a:lstStyle/>
          <a:p>
            <a:fld id="{6B6A8BC2-F0EF-404E-80C2-96C75EBFF2FF}" type="slidenum">
              <a:rPr lang="en-US" smtClean="0"/>
              <a:t>51</a:t>
            </a:fld>
            <a:endParaRPr lang="en-US"/>
          </a:p>
        </p:txBody>
      </p:sp>
      <p:sp>
        <p:nvSpPr>
          <p:cNvPr id="3" name="Title 2">
            <a:extLst>
              <a:ext uri="{FF2B5EF4-FFF2-40B4-BE49-F238E27FC236}">
                <a16:creationId xmlns:a16="http://schemas.microsoft.com/office/drawing/2014/main" id="{962C38CA-64DB-2586-FD7C-CE8AC300F488}"/>
              </a:ext>
            </a:extLst>
          </p:cNvPr>
          <p:cNvSpPr>
            <a:spLocks noGrp="1" noRot="1" noMove="1" noResize="1" noEditPoints="1" noAdjustHandles="1" noChangeArrowheads="1" noChangeShapeType="1"/>
          </p:cNvSpPr>
          <p:nvPr>
            <p:ph type="title"/>
          </p:nvPr>
        </p:nvSpPr>
        <p:spPr>
          <a:xfrm>
            <a:off x="992704" y="708671"/>
            <a:ext cx="8034338" cy="601916"/>
          </a:xfrm>
        </p:spPr>
        <p:txBody>
          <a:bodyPr/>
          <a:lstStyle/>
          <a:p>
            <a:r>
              <a:rPr lang="en-US" sz="2800" dirty="0"/>
              <a:t>Preparing and Adding Medications to TPN (</a:t>
            </a:r>
            <a:r>
              <a:rPr lang="en-US" sz="2800" i="1" dirty="0"/>
              <a:t>cont</a:t>
            </a:r>
            <a:r>
              <a:rPr lang="en-US" sz="2800" dirty="0"/>
              <a:t>.)</a:t>
            </a:r>
          </a:p>
        </p:txBody>
      </p:sp>
      <p:pic>
        <p:nvPicPr>
          <p:cNvPr id="10" name="Picture 9">
            <a:extLst>
              <a:ext uri="{FF2B5EF4-FFF2-40B4-BE49-F238E27FC236}">
                <a16:creationId xmlns:a16="http://schemas.microsoft.com/office/drawing/2014/main" id="{E4B86FAB-A39B-979D-8D6D-C1FAA582C52C}"/>
              </a:ext>
            </a:extLst>
          </p:cNvPr>
          <p:cNvPicPr>
            <a:picLocks noGrp="1" noRot="1" noChangeAspect="1" noMove="1" noResize="1" noEditPoints="1" noAdjustHandles="1" noChangeArrowheads="1" noChangeShapeType="1" noCrop="1"/>
          </p:cNvPicPr>
          <p:nvPr/>
        </p:nvPicPr>
        <p:blipFill>
          <a:blip r:embed="rId2"/>
          <a:stretch>
            <a:fillRect/>
          </a:stretch>
        </p:blipFill>
        <p:spPr>
          <a:xfrm>
            <a:off x="6008989" y="2041145"/>
            <a:ext cx="2335520" cy="2222511"/>
          </a:xfrm>
          <a:prstGeom prst="rect">
            <a:avLst/>
          </a:prstGeom>
        </p:spPr>
      </p:pic>
      <p:sp>
        <p:nvSpPr>
          <p:cNvPr id="5" name="Footer Placeholder 4">
            <a:extLst>
              <a:ext uri="{FF2B5EF4-FFF2-40B4-BE49-F238E27FC236}">
                <a16:creationId xmlns:a16="http://schemas.microsoft.com/office/drawing/2014/main" id="{C4620BC8-3C26-C867-D498-C99C39A33685}"/>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80912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AE37-69FB-C4EF-F375-4923E48BE8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132A79-FB85-C3F1-61A4-4488B5E0BF92}"/>
              </a:ext>
            </a:extLst>
          </p:cNvPr>
          <p:cNvSpPr>
            <a:spLocks noGrp="1" noRot="1" noMove="1" noResize="1" noEditPoints="1" noAdjustHandles="1" noChangeArrowheads="1" noChangeShapeType="1"/>
          </p:cNvSpPr>
          <p:nvPr>
            <p:ph sz="quarter" idx="16"/>
          </p:nvPr>
        </p:nvSpPr>
        <p:spPr>
          <a:xfrm>
            <a:off x="1109661" y="1581150"/>
            <a:ext cx="4366105" cy="4822825"/>
          </a:xfrm>
        </p:spPr>
        <p:txBody>
          <a:bodyPr rIns="0"/>
          <a:lstStyle/>
          <a:p>
            <a:pPr marL="285750" indent="-285750">
              <a:buFont typeface="Arial" panose="020B0604020202020204" pitchFamily="34" charset="0"/>
              <a:buChar char="•"/>
            </a:pPr>
            <a:r>
              <a:rPr lang="en-US" dirty="0"/>
              <a:t>Take the protective covering (pull-tab) off the TPN bag spike port and put it on the sterile barrier.  </a:t>
            </a:r>
            <a:r>
              <a:rPr lang="en-US" b="1" dirty="0"/>
              <a:t>Do not touch the exposed end or let it come in contact with anything.</a:t>
            </a:r>
          </a:p>
          <a:p>
            <a:pPr marL="285750" indent="-285750">
              <a:buFont typeface="Arial" panose="020B0604020202020204" pitchFamily="34" charset="0"/>
              <a:buChar char="•"/>
            </a:pPr>
            <a:r>
              <a:rPr lang="en-US" dirty="0"/>
              <a:t>Remove the protective covering.</a:t>
            </a:r>
          </a:p>
          <a:p>
            <a:pPr marL="285750" indent="-285750">
              <a:buFont typeface="Arial" panose="020B0604020202020204" pitchFamily="34" charset="0"/>
              <a:buChar char="•"/>
            </a:pPr>
            <a:r>
              <a:rPr lang="en-US" dirty="0"/>
              <a:t>Insert the tip of the administration set completely into the spik port of the TPN bag using a twisting motion.</a:t>
            </a:r>
          </a:p>
        </p:txBody>
      </p:sp>
      <p:sp>
        <p:nvSpPr>
          <p:cNvPr id="4" name="Slide Number Placeholder 3">
            <a:extLst>
              <a:ext uri="{FF2B5EF4-FFF2-40B4-BE49-F238E27FC236}">
                <a16:creationId xmlns:a16="http://schemas.microsoft.com/office/drawing/2014/main" id="{92F263E8-C11E-613D-600F-6F7D5FFE1ACA}"/>
              </a:ext>
            </a:extLst>
          </p:cNvPr>
          <p:cNvSpPr>
            <a:spLocks noGrp="1"/>
          </p:cNvSpPr>
          <p:nvPr>
            <p:ph type="sldNum" sz="quarter" idx="15"/>
          </p:nvPr>
        </p:nvSpPr>
        <p:spPr/>
        <p:txBody>
          <a:bodyPr/>
          <a:lstStyle/>
          <a:p>
            <a:fld id="{6B6A8BC2-F0EF-404E-80C2-96C75EBFF2FF}" type="slidenum">
              <a:rPr lang="en-US" smtClean="0"/>
              <a:t>52</a:t>
            </a:fld>
            <a:endParaRPr lang="en-US"/>
          </a:p>
        </p:txBody>
      </p:sp>
      <p:sp>
        <p:nvSpPr>
          <p:cNvPr id="3" name="Title 2">
            <a:extLst>
              <a:ext uri="{FF2B5EF4-FFF2-40B4-BE49-F238E27FC236}">
                <a16:creationId xmlns:a16="http://schemas.microsoft.com/office/drawing/2014/main" id="{A9D05CF1-EBC4-FF79-C275-41B7FF67EECA}"/>
              </a:ext>
            </a:extLst>
          </p:cNvPr>
          <p:cNvSpPr>
            <a:spLocks noGrp="1" noRot="1" noMove="1" noResize="1" noEditPoints="1" noAdjustHandles="1" noChangeArrowheads="1" noChangeShapeType="1"/>
          </p:cNvSpPr>
          <p:nvPr>
            <p:ph type="title"/>
          </p:nvPr>
        </p:nvSpPr>
        <p:spPr>
          <a:xfrm>
            <a:off x="851297" y="687406"/>
            <a:ext cx="8034338" cy="601916"/>
          </a:xfrm>
        </p:spPr>
        <p:txBody>
          <a:bodyPr/>
          <a:lstStyle/>
          <a:p>
            <a:r>
              <a:rPr lang="en-US" sz="2800" dirty="0"/>
              <a:t>Attaching the administration set to the TPN Bag</a:t>
            </a:r>
          </a:p>
        </p:txBody>
      </p:sp>
      <p:pic>
        <p:nvPicPr>
          <p:cNvPr id="6" name="Picture 5">
            <a:extLst>
              <a:ext uri="{FF2B5EF4-FFF2-40B4-BE49-F238E27FC236}">
                <a16:creationId xmlns:a16="http://schemas.microsoft.com/office/drawing/2014/main" id="{0F45B909-6BB1-568F-0D14-0714BFCE680B}"/>
              </a:ext>
            </a:extLst>
          </p:cNvPr>
          <p:cNvPicPr>
            <a:picLocks noGrp="1" noRot="1" noChangeAspect="1" noMove="1" noResize="1" noEditPoints="1" noAdjustHandles="1" noChangeArrowheads="1" noChangeShapeType="1" noCrop="1"/>
          </p:cNvPicPr>
          <p:nvPr/>
        </p:nvPicPr>
        <p:blipFill>
          <a:blip r:embed="rId2"/>
          <a:stretch>
            <a:fillRect/>
          </a:stretch>
        </p:blipFill>
        <p:spPr>
          <a:xfrm>
            <a:off x="5391003" y="1394733"/>
            <a:ext cx="2695522" cy="1615215"/>
          </a:xfrm>
          <a:prstGeom prst="rect">
            <a:avLst/>
          </a:prstGeom>
        </p:spPr>
      </p:pic>
      <p:pic>
        <p:nvPicPr>
          <p:cNvPr id="8" name="Picture 7">
            <a:extLst>
              <a:ext uri="{FF2B5EF4-FFF2-40B4-BE49-F238E27FC236}">
                <a16:creationId xmlns:a16="http://schemas.microsoft.com/office/drawing/2014/main" id="{8669CE8A-E5FC-C48B-97E3-6EAFF4B10BF9}"/>
              </a:ext>
            </a:extLst>
          </p:cNvPr>
          <p:cNvPicPr>
            <a:picLocks noGrp="1" noRot="1" noChangeAspect="1" noMove="1" noResize="1" noEditPoints="1" noAdjustHandles="1" noChangeArrowheads="1" noChangeShapeType="1" noCrop="1"/>
          </p:cNvPicPr>
          <p:nvPr/>
        </p:nvPicPr>
        <p:blipFill>
          <a:blip r:embed="rId3"/>
          <a:stretch>
            <a:fillRect/>
          </a:stretch>
        </p:blipFill>
        <p:spPr>
          <a:xfrm>
            <a:off x="6042632" y="3190702"/>
            <a:ext cx="2988250" cy="1732172"/>
          </a:xfrm>
          <a:prstGeom prst="rect">
            <a:avLst/>
          </a:prstGeom>
        </p:spPr>
      </p:pic>
      <p:sp>
        <p:nvSpPr>
          <p:cNvPr id="5" name="Footer Placeholder 4">
            <a:extLst>
              <a:ext uri="{FF2B5EF4-FFF2-40B4-BE49-F238E27FC236}">
                <a16:creationId xmlns:a16="http://schemas.microsoft.com/office/drawing/2014/main" id="{B37651B6-F902-78AF-EAE9-FA08395BB753}"/>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85234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C6FD7-DF19-81CE-9BA0-EEC773208223}"/>
              </a:ext>
            </a:extLst>
          </p:cNvPr>
          <p:cNvPicPr>
            <a:picLocks noGrp="1" noRot="1" noChangeAspect="1" noMove="1" noResize="1" noEditPoints="1" noAdjustHandles="1" noChangeArrowheads="1" noChangeShapeType="1" noCrop="1"/>
          </p:cNvPicPr>
          <p:nvPr/>
        </p:nvPicPr>
        <p:blipFill>
          <a:blip r:embed="rId2"/>
          <a:stretch>
            <a:fillRect/>
          </a:stretch>
        </p:blipFill>
        <p:spPr>
          <a:xfrm>
            <a:off x="190163" y="904568"/>
            <a:ext cx="8763673" cy="4637559"/>
          </a:xfrm>
          <a:prstGeom prst="rect">
            <a:avLst/>
          </a:prstGeom>
        </p:spPr>
      </p:pic>
      <p:sp>
        <p:nvSpPr>
          <p:cNvPr id="2" name="Footer Placeholder 1">
            <a:extLst>
              <a:ext uri="{FF2B5EF4-FFF2-40B4-BE49-F238E27FC236}">
                <a16:creationId xmlns:a16="http://schemas.microsoft.com/office/drawing/2014/main" id="{7F39C6FE-46F4-57A6-851A-B8037A188F55}"/>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A300DC5-D972-B382-5D92-BF4CCEA31A10}"/>
              </a:ext>
            </a:extLst>
          </p:cNvPr>
          <p:cNvSpPr>
            <a:spLocks noGrp="1"/>
          </p:cNvSpPr>
          <p:nvPr>
            <p:ph type="sldNum" sz="quarter" idx="11"/>
          </p:nvPr>
        </p:nvSpPr>
        <p:spPr/>
        <p:txBody>
          <a:bodyPr/>
          <a:lstStyle/>
          <a:p>
            <a:fld id="{C1FF6DA9-008F-8B48-92A6-B652298478BF}" type="slidenum">
              <a:rPr lang="en-US" smtClean="0"/>
              <a:t>53</a:t>
            </a:fld>
            <a:endParaRPr lang="en-US"/>
          </a:p>
        </p:txBody>
      </p:sp>
    </p:spTree>
    <p:extLst>
      <p:ext uri="{BB962C8B-B14F-4D97-AF65-F5344CB8AC3E}">
        <p14:creationId xmlns:p14="http://schemas.microsoft.com/office/powerpoint/2010/main" val="173122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208604-C52B-F63A-529F-73632B82E12E}"/>
              </a:ext>
            </a:extLst>
          </p:cNvPr>
          <p:cNvSpPr>
            <a:spLocks noGrp="1" noRot="1" noMove="1" noResize="1" noEditPoints="1" noAdjustHandles="1" noChangeArrowheads="1" noChangeShapeType="1"/>
          </p:cNvSpPr>
          <p:nvPr>
            <p:ph sz="quarter" idx="16"/>
          </p:nvPr>
        </p:nvSpPr>
        <p:spPr>
          <a:xfrm>
            <a:off x="1109662" y="1581150"/>
            <a:ext cx="3758804" cy="4822825"/>
          </a:xfrm>
        </p:spPr>
        <p:txBody>
          <a:bodyPr>
            <a:normAutofit/>
          </a:bodyPr>
          <a:lstStyle/>
          <a:p>
            <a:pPr marL="285750" indent="-285750">
              <a:spcBef>
                <a:spcPts val="1200"/>
              </a:spcBef>
              <a:buFont typeface="Arial" panose="020B0604020202020204" pitchFamily="34" charset="0"/>
              <a:buChar char="•"/>
            </a:pPr>
            <a:r>
              <a:rPr lang="en-US" b="1" i="1" dirty="0"/>
              <a:t>Verify</a:t>
            </a:r>
            <a:r>
              <a:rPr lang="en-US" dirty="0"/>
              <a:t> solution label vs. provider order before programming</a:t>
            </a:r>
          </a:p>
          <a:p>
            <a:pPr marL="285750" indent="-285750">
              <a:spcBef>
                <a:spcPts val="1200"/>
              </a:spcBef>
              <a:buFont typeface="Arial" panose="020B0604020202020204" pitchFamily="34" charset="0"/>
              <a:buChar char="•"/>
            </a:pPr>
            <a:r>
              <a:rPr lang="en-US" dirty="0"/>
              <a:t>Load tubing with </a:t>
            </a:r>
            <a:r>
              <a:rPr lang="en-US" b="1" i="1" dirty="0"/>
              <a:t>in-line filter </a:t>
            </a:r>
            <a:r>
              <a:rPr lang="en-US" dirty="0"/>
              <a:t>(0.2 micron without lipids; 1.2 micron with lipids)</a:t>
            </a:r>
          </a:p>
          <a:p>
            <a:pPr marL="285750" indent="-285750">
              <a:spcBef>
                <a:spcPts val="1200"/>
              </a:spcBef>
              <a:buFont typeface="Arial" panose="020B0604020202020204" pitchFamily="34" charset="0"/>
              <a:buChar char="•"/>
            </a:pPr>
            <a:r>
              <a:rPr lang="en-US" b="1" i="1" dirty="0"/>
              <a:t>Prime</a:t>
            </a:r>
            <a:r>
              <a:rPr lang="en-US" dirty="0"/>
              <a:t> tubing fully to eliminate air</a:t>
            </a:r>
          </a:p>
          <a:p>
            <a:pPr marL="285750" indent="-285750">
              <a:spcBef>
                <a:spcPts val="1200"/>
              </a:spcBef>
              <a:buFont typeface="Arial" panose="020B0604020202020204" pitchFamily="34" charset="0"/>
              <a:buChar char="•"/>
            </a:pPr>
            <a:r>
              <a:rPr lang="en-US" b="1" i="1" dirty="0"/>
              <a:t>Connect</a:t>
            </a:r>
            <a:r>
              <a:rPr lang="en-US" dirty="0"/>
              <a:t> to dedicated central line lumen</a:t>
            </a:r>
          </a:p>
          <a:p>
            <a:pPr marL="285750" indent="-285750">
              <a:spcBef>
                <a:spcPts val="1200"/>
              </a:spcBef>
              <a:buFont typeface="Arial" panose="020B0604020202020204" pitchFamily="34" charset="0"/>
              <a:buChar char="•"/>
            </a:pPr>
            <a:r>
              <a:rPr lang="en-US" b="1" i="1" dirty="0"/>
              <a:t>Double-check</a:t>
            </a:r>
            <a:r>
              <a:rPr lang="en-US" dirty="0"/>
              <a:t> all programmed settings before starting infusion</a:t>
            </a:r>
          </a:p>
        </p:txBody>
      </p:sp>
      <p:sp>
        <p:nvSpPr>
          <p:cNvPr id="3" name="Title 2">
            <a:extLst>
              <a:ext uri="{FF2B5EF4-FFF2-40B4-BE49-F238E27FC236}">
                <a16:creationId xmlns:a16="http://schemas.microsoft.com/office/drawing/2014/main" id="{5D4017D8-A264-34B3-D3CB-51D67C4ABF7B}"/>
              </a:ext>
            </a:extLst>
          </p:cNvPr>
          <p:cNvSpPr>
            <a:spLocks noGrp="1" noRot="1" noMove="1" noResize="1" noEditPoints="1" noAdjustHandles="1" noChangeArrowheads="1" noChangeShapeType="1"/>
          </p:cNvSpPr>
          <p:nvPr>
            <p:ph type="title"/>
          </p:nvPr>
        </p:nvSpPr>
        <p:spPr>
          <a:xfrm>
            <a:off x="1109663" y="454026"/>
            <a:ext cx="7685484" cy="802555"/>
          </a:xfrm>
        </p:spPr>
        <p:txBody>
          <a:bodyPr anchor="b">
            <a:normAutofit/>
          </a:bodyPr>
          <a:lstStyle/>
          <a:p>
            <a:r>
              <a:rPr lang="en-US" dirty="0"/>
              <a:t>Pump Setup</a:t>
            </a:r>
          </a:p>
        </p:txBody>
      </p:sp>
      <p:pic>
        <p:nvPicPr>
          <p:cNvPr id="3074" name="Picture 2" descr="Generated image">
            <a:extLst>
              <a:ext uri="{FF2B5EF4-FFF2-40B4-BE49-F238E27FC236}">
                <a16:creationId xmlns:a16="http://schemas.microsoft.com/office/drawing/2014/main" id="{F7B63BF5-A054-0CA1-5959-16AEE60CBE67}"/>
              </a:ext>
            </a:extLst>
          </p:cNvPr>
          <p:cNvPicPr>
            <a:picLocks noGrp="1" noRot="1" noChangeAspect="1" noMove="1" noResize="1" noEditPoints="1" noAdjustHandles="1" noChangeArrowheads="1" noChangeShapeType="1" noCrop="1"/>
          </p:cNvPicPr>
          <p:nvPr>
            <p:ph sz="quarter" idx="21"/>
          </p:nvPr>
        </p:nvPicPr>
        <p:blipFill>
          <a:blip r:embed="rId2">
            <a:extLst>
              <a:ext uri="{28A0092B-C50C-407E-A947-70E740481C1C}">
                <a14:useLocalDpi xmlns:a14="http://schemas.microsoft.com/office/drawing/2010/main" val="0"/>
              </a:ext>
            </a:extLst>
          </a:blip>
          <a:srcRect/>
          <a:stretch>
            <a:fillRect/>
          </a:stretch>
        </p:blipFill>
        <p:spPr bwMode="auto">
          <a:xfrm>
            <a:off x="5313892" y="1581150"/>
            <a:ext cx="3215216" cy="48228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9B55BEE-295A-A91F-2175-9035027D2E36}"/>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F7F71D69-6848-0184-B6D5-E589B82064C2}"/>
              </a:ext>
            </a:extLst>
          </p:cNvPr>
          <p:cNvSpPr>
            <a:spLocks noGrp="1"/>
          </p:cNvSpPr>
          <p:nvPr>
            <p:ph type="sldNum" sz="quarter" idx="15"/>
          </p:nvPr>
        </p:nvSpPr>
        <p:spPr/>
        <p:txBody>
          <a:bodyPr/>
          <a:lstStyle/>
          <a:p>
            <a:fld id="{C1FF6DA9-008F-8B48-92A6-B652298478BF}" type="slidenum">
              <a:rPr lang="en-US" smtClean="0"/>
              <a:t>54</a:t>
            </a:fld>
            <a:endParaRPr lang="en-US"/>
          </a:p>
        </p:txBody>
      </p:sp>
    </p:spTree>
    <p:extLst>
      <p:ext uri="{BB962C8B-B14F-4D97-AF65-F5344CB8AC3E}">
        <p14:creationId xmlns:p14="http://schemas.microsoft.com/office/powerpoint/2010/main" val="500711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83D54C-057A-7F4B-B759-786C6EB4F5F9}"/>
              </a:ext>
            </a:extLst>
          </p:cNvPr>
          <p:cNvSpPr>
            <a:spLocks noGrp="1" noRot="1" noMove="1" noResize="1" noEditPoints="1" noAdjustHandles="1" noChangeArrowheads="1" noChangeShapeType="1"/>
          </p:cNvSpPr>
          <p:nvPr>
            <p:ph sz="quarter" idx="12"/>
          </p:nvPr>
        </p:nvSpPr>
        <p:spPr/>
        <p:txBody>
          <a:bodyPr/>
          <a:lstStyle/>
          <a:p>
            <a:pPr marL="342900" indent="-342900">
              <a:spcBef>
                <a:spcPts val="1200"/>
              </a:spcBef>
              <a:buFont typeface="+mj-lt"/>
              <a:buAutoNum type="arabicPeriod"/>
            </a:pPr>
            <a:r>
              <a:rPr lang="en-US" dirty="0"/>
              <a:t>Turn pump on</a:t>
            </a:r>
          </a:p>
          <a:p>
            <a:pPr marL="342900" indent="-342900">
              <a:spcBef>
                <a:spcPts val="1200"/>
              </a:spcBef>
              <a:buFont typeface="+mj-lt"/>
              <a:buAutoNum type="arabicPeriod"/>
            </a:pPr>
            <a:r>
              <a:rPr lang="en-US" dirty="0"/>
              <a:t>Confirm battery or AC power connected</a:t>
            </a:r>
          </a:p>
          <a:p>
            <a:pPr marL="342900" indent="-342900">
              <a:spcBef>
                <a:spcPts val="1200"/>
              </a:spcBef>
              <a:buFont typeface="+mj-lt"/>
              <a:buAutoNum type="arabicPeriod"/>
            </a:pPr>
            <a:r>
              <a:rPr lang="en-US" dirty="0"/>
              <a:t>Select therapy mode (continuous or cyclic)</a:t>
            </a:r>
          </a:p>
          <a:p>
            <a:pPr marL="342900" indent="-342900">
              <a:spcBef>
                <a:spcPts val="1200"/>
              </a:spcBef>
              <a:buFont typeface="+mj-lt"/>
              <a:buAutoNum type="arabicPeriod"/>
            </a:pPr>
            <a:r>
              <a:rPr lang="en-US" dirty="0"/>
              <a:t>Enter volume to be infused (VTBI) and rate per order</a:t>
            </a:r>
          </a:p>
          <a:p>
            <a:pPr marL="342900" indent="-342900">
              <a:spcBef>
                <a:spcPts val="1200"/>
              </a:spcBef>
              <a:buFont typeface="+mj-lt"/>
              <a:buAutoNum type="arabicPeriod"/>
            </a:pPr>
            <a:r>
              <a:rPr lang="en-US" dirty="0"/>
              <a:t>Confirm with a second check (read-back of order vs. pump screen)</a:t>
            </a:r>
          </a:p>
          <a:p>
            <a:pPr marL="342900" indent="-342900">
              <a:spcBef>
                <a:spcPts val="1200"/>
              </a:spcBef>
              <a:buFont typeface="+mj-lt"/>
              <a:buAutoNum type="arabicPeriod"/>
            </a:pPr>
            <a:r>
              <a:rPr lang="en-US" dirty="0"/>
              <a:t>Start infusion and observe for initial flow</a:t>
            </a:r>
          </a:p>
        </p:txBody>
      </p:sp>
      <p:sp>
        <p:nvSpPr>
          <p:cNvPr id="3" name="Title 2">
            <a:extLst>
              <a:ext uri="{FF2B5EF4-FFF2-40B4-BE49-F238E27FC236}">
                <a16:creationId xmlns:a16="http://schemas.microsoft.com/office/drawing/2014/main" id="{79F2B276-0AB0-9044-1867-AE93B1C09ADA}"/>
              </a:ext>
            </a:extLst>
          </p:cNvPr>
          <p:cNvSpPr>
            <a:spLocks noGrp="1" noRot="1" noMove="1" noResize="1" noEditPoints="1" noAdjustHandles="1" noChangeArrowheads="1" noChangeShapeType="1"/>
          </p:cNvSpPr>
          <p:nvPr>
            <p:ph type="title"/>
          </p:nvPr>
        </p:nvSpPr>
        <p:spPr/>
        <p:txBody>
          <a:bodyPr/>
          <a:lstStyle/>
          <a:p>
            <a:r>
              <a:rPr lang="en-US" dirty="0"/>
              <a:t>Programming Steps</a:t>
            </a:r>
          </a:p>
        </p:txBody>
      </p:sp>
      <p:sp>
        <p:nvSpPr>
          <p:cNvPr id="4" name="Footer Placeholder 3">
            <a:extLst>
              <a:ext uri="{FF2B5EF4-FFF2-40B4-BE49-F238E27FC236}">
                <a16:creationId xmlns:a16="http://schemas.microsoft.com/office/drawing/2014/main" id="{C5E11511-3D38-D5AB-79CE-E087BBC0287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EE831F6-F462-4D31-18E2-6DE0856C1CF6}"/>
              </a:ext>
            </a:extLst>
          </p:cNvPr>
          <p:cNvSpPr>
            <a:spLocks noGrp="1"/>
          </p:cNvSpPr>
          <p:nvPr>
            <p:ph type="sldNum" sz="quarter" idx="14"/>
          </p:nvPr>
        </p:nvSpPr>
        <p:spPr/>
        <p:txBody>
          <a:bodyPr/>
          <a:lstStyle/>
          <a:p>
            <a:fld id="{C1FF6DA9-008F-8B48-92A6-B652298478BF}" type="slidenum">
              <a:rPr lang="en-US" smtClean="0"/>
              <a:t>55</a:t>
            </a:fld>
            <a:endParaRPr lang="en-US"/>
          </a:p>
        </p:txBody>
      </p:sp>
    </p:spTree>
    <p:extLst>
      <p:ext uri="{BB962C8B-B14F-4D97-AF65-F5344CB8AC3E}">
        <p14:creationId xmlns:p14="http://schemas.microsoft.com/office/powerpoint/2010/main" val="262744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B07F-D290-F1E7-1EE0-4B64F06554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872CF1-9842-608F-17D4-A27F663EE9E3}"/>
              </a:ext>
            </a:extLst>
          </p:cNvPr>
          <p:cNvSpPr>
            <a:spLocks noGrp="1" noRot="1" noMove="1" noResize="1" noEditPoints="1" noAdjustHandles="1" noChangeArrowheads="1" noChangeShapeType="1"/>
          </p:cNvSpPr>
          <p:nvPr>
            <p:ph sz="quarter" idx="16"/>
          </p:nvPr>
        </p:nvSpPr>
        <p:spPr>
          <a:xfrm>
            <a:off x="1109662" y="1262174"/>
            <a:ext cx="4334208" cy="5294202"/>
          </a:xfrm>
        </p:spPr>
        <p:txBody>
          <a:bodyPr rIns="0"/>
          <a:lstStyle/>
          <a:p>
            <a:pPr marL="285750" indent="-285750">
              <a:spcBef>
                <a:spcPts val="600"/>
              </a:spcBef>
              <a:buFont typeface="Arial" panose="020B0604020202020204" pitchFamily="34" charset="0"/>
              <a:buChar char="•"/>
            </a:pPr>
            <a:r>
              <a:rPr lang="en-US" sz="1600" dirty="0"/>
              <a:t>Hang TPN bag on IV pole.  With end of tubing over a trash (not touching) squeeze the chamber of the administration set 1 time</a:t>
            </a:r>
          </a:p>
          <a:p>
            <a:pPr marL="285750" indent="-285750">
              <a:spcBef>
                <a:spcPts val="600"/>
              </a:spcBef>
              <a:buFont typeface="Arial" panose="020B0604020202020204" pitchFamily="34" charset="0"/>
              <a:buChar char="•"/>
            </a:pPr>
            <a:r>
              <a:rPr lang="en-US" sz="1600" dirty="0"/>
              <a:t>Open the roller clamp and let the solution fill the entire length of the tubing, including the filter.  When the tubing is filled close the roller clam.  </a:t>
            </a:r>
          </a:p>
          <a:p>
            <a:pPr marL="285750" indent="-285750">
              <a:spcBef>
                <a:spcPts val="600"/>
              </a:spcBef>
              <a:buFont typeface="Arial" panose="020B0604020202020204" pitchFamily="34" charset="0"/>
              <a:buChar char="•"/>
            </a:pPr>
            <a:r>
              <a:rPr lang="en-US" sz="1600" dirty="0"/>
              <a:t>Thread the tubing through the infusion pump.</a:t>
            </a:r>
          </a:p>
          <a:p>
            <a:pPr marL="285750" indent="-285750">
              <a:spcBef>
                <a:spcPts val="600"/>
              </a:spcBef>
              <a:buFont typeface="Arial" panose="020B0604020202020204" pitchFamily="34" charset="0"/>
              <a:buChar char="•"/>
            </a:pPr>
            <a:r>
              <a:rPr lang="en-US" sz="1600" dirty="0"/>
              <a:t>Clean the CVC connection at the end of the lumen with an alcohol wipe.</a:t>
            </a:r>
          </a:p>
          <a:p>
            <a:pPr marL="285750" indent="-285750">
              <a:spcBef>
                <a:spcPts val="600"/>
              </a:spcBef>
              <a:buFont typeface="Arial" panose="020B0604020202020204" pitchFamily="34" charset="0"/>
              <a:buChar char="•"/>
            </a:pPr>
            <a:r>
              <a:rPr lang="en-US" sz="1600" dirty="0"/>
              <a:t>Flush the lumen that you will be using for infusion with 10 mL of normal saline</a:t>
            </a:r>
          </a:p>
          <a:p>
            <a:pPr marL="285750" indent="-285750">
              <a:spcBef>
                <a:spcPts val="600"/>
              </a:spcBef>
              <a:buFont typeface="Arial" panose="020B0604020202020204" pitchFamily="34" charset="0"/>
              <a:buChar char="•"/>
            </a:pPr>
            <a:r>
              <a:rPr lang="en-US" sz="1600" dirty="0"/>
              <a:t>Remove the protective cap from the TPN tubing</a:t>
            </a:r>
          </a:p>
          <a:p>
            <a:pPr marL="285750" indent="-285750">
              <a:spcBef>
                <a:spcPts val="600"/>
              </a:spcBef>
              <a:buFont typeface="Arial" panose="020B0604020202020204" pitchFamily="34" charset="0"/>
              <a:buChar char="•"/>
            </a:pPr>
            <a:r>
              <a:rPr lang="en-US" sz="1600" dirty="0"/>
              <a:t>Attach TPN tubing to the CVC lumen.  If multiple lumen exist switch between them.  Do not touch any open connections.</a:t>
            </a:r>
          </a:p>
          <a:p>
            <a:pPr marL="214313" indent="-214313">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183F79B-5BCD-AE2E-C5F1-120D3C35026C}"/>
              </a:ext>
            </a:extLst>
          </p:cNvPr>
          <p:cNvSpPr>
            <a:spLocks noGrp="1"/>
          </p:cNvSpPr>
          <p:nvPr>
            <p:ph type="sldNum" sz="quarter" idx="15"/>
          </p:nvPr>
        </p:nvSpPr>
        <p:spPr/>
        <p:txBody>
          <a:bodyPr/>
          <a:lstStyle/>
          <a:p>
            <a:fld id="{6B6A8BC2-F0EF-404E-80C2-96C75EBFF2FF}" type="slidenum">
              <a:rPr lang="en-US" smtClean="0"/>
              <a:t>56</a:t>
            </a:fld>
            <a:endParaRPr lang="en-US"/>
          </a:p>
        </p:txBody>
      </p:sp>
      <p:sp>
        <p:nvSpPr>
          <p:cNvPr id="3" name="Title 2">
            <a:extLst>
              <a:ext uri="{FF2B5EF4-FFF2-40B4-BE49-F238E27FC236}">
                <a16:creationId xmlns:a16="http://schemas.microsoft.com/office/drawing/2014/main" id="{3B4FADBA-64E4-4E22-C9B5-BB777A1F6E01}"/>
              </a:ext>
            </a:extLst>
          </p:cNvPr>
          <p:cNvSpPr>
            <a:spLocks noGrp="1" noRot="1" noMove="1" noResize="1" noEditPoints="1" noAdjustHandles="1" noChangeArrowheads="1" noChangeShapeType="1"/>
          </p:cNvSpPr>
          <p:nvPr>
            <p:ph type="title"/>
          </p:nvPr>
        </p:nvSpPr>
        <p:spPr>
          <a:xfrm>
            <a:off x="961739" y="423901"/>
            <a:ext cx="8034338" cy="601916"/>
          </a:xfrm>
        </p:spPr>
        <p:txBody>
          <a:bodyPr/>
          <a:lstStyle/>
          <a:p>
            <a:r>
              <a:rPr lang="en-US" dirty="0"/>
              <a:t>Infusion Process</a:t>
            </a:r>
          </a:p>
        </p:txBody>
      </p:sp>
      <p:pic>
        <p:nvPicPr>
          <p:cNvPr id="7" name="Picture 6">
            <a:extLst>
              <a:ext uri="{FF2B5EF4-FFF2-40B4-BE49-F238E27FC236}">
                <a16:creationId xmlns:a16="http://schemas.microsoft.com/office/drawing/2014/main" id="{F63E7339-8A7D-F12C-DCE5-428DCE999934}"/>
              </a:ext>
            </a:extLst>
          </p:cNvPr>
          <p:cNvPicPr>
            <a:picLocks noGrp="1" noRot="1" noChangeAspect="1" noMove="1" noResize="1" noEditPoints="1" noAdjustHandles="1" noChangeArrowheads="1" noChangeShapeType="1" noCrop="1"/>
          </p:cNvPicPr>
          <p:nvPr/>
        </p:nvPicPr>
        <p:blipFill>
          <a:blip r:embed="rId2"/>
          <a:stretch>
            <a:fillRect/>
          </a:stretch>
        </p:blipFill>
        <p:spPr>
          <a:xfrm>
            <a:off x="7113556" y="630856"/>
            <a:ext cx="1882521" cy="2042535"/>
          </a:xfrm>
          <a:prstGeom prst="rect">
            <a:avLst/>
          </a:prstGeom>
        </p:spPr>
      </p:pic>
      <p:pic>
        <p:nvPicPr>
          <p:cNvPr id="10" name="Picture 9">
            <a:extLst>
              <a:ext uri="{FF2B5EF4-FFF2-40B4-BE49-F238E27FC236}">
                <a16:creationId xmlns:a16="http://schemas.microsoft.com/office/drawing/2014/main" id="{24957E95-CD8E-9D9F-9F3C-4CCCCD860F0B}"/>
              </a:ext>
            </a:extLst>
          </p:cNvPr>
          <p:cNvPicPr>
            <a:picLocks noGrp="1" noRot="1" noChangeAspect="1" noMove="1" noResize="1" noEditPoints="1" noAdjustHandles="1" noChangeArrowheads="1" noChangeShapeType="1" noCrop="1"/>
          </p:cNvPicPr>
          <p:nvPr/>
        </p:nvPicPr>
        <p:blipFill>
          <a:blip r:embed="rId3"/>
          <a:stretch>
            <a:fillRect/>
          </a:stretch>
        </p:blipFill>
        <p:spPr>
          <a:xfrm>
            <a:off x="5349907" y="2689975"/>
            <a:ext cx="3646170" cy="781322"/>
          </a:xfrm>
          <a:prstGeom prst="rect">
            <a:avLst/>
          </a:prstGeom>
        </p:spPr>
      </p:pic>
      <p:sp>
        <p:nvSpPr>
          <p:cNvPr id="5" name="Footer Placeholder 4">
            <a:extLst>
              <a:ext uri="{FF2B5EF4-FFF2-40B4-BE49-F238E27FC236}">
                <a16:creationId xmlns:a16="http://schemas.microsoft.com/office/drawing/2014/main" id="{D9A3695C-198B-08C7-2658-DB6BE253F65A}"/>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021791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86A7-8088-6435-6BA4-8DE7DB4E09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8972D-3DCF-78D4-F206-90A0C55D9638}"/>
              </a:ext>
            </a:extLst>
          </p:cNvPr>
          <p:cNvSpPr>
            <a:spLocks noGrp="1"/>
          </p:cNvSpPr>
          <p:nvPr>
            <p:ph sz="quarter" idx="16"/>
          </p:nvPr>
        </p:nvSpPr>
        <p:spPr>
          <a:xfrm>
            <a:off x="1024602" y="1432294"/>
            <a:ext cx="3758804" cy="4822825"/>
          </a:xfrm>
        </p:spPr>
        <p:txBody>
          <a:bodyPr rIns="0"/>
          <a:lstStyle/>
          <a:p>
            <a:pPr marL="285750" indent="-285750">
              <a:buClr>
                <a:schemeClr val="tx1"/>
              </a:buClr>
              <a:buFont typeface="Arial" panose="020B0604020202020204" pitchFamily="34" charset="0"/>
              <a:buChar char="•"/>
            </a:pPr>
            <a:r>
              <a:rPr lang="en-US" dirty="0"/>
              <a:t>When infusion is completed TPN will be disconnected.</a:t>
            </a:r>
          </a:p>
          <a:p>
            <a:pPr marL="285750" indent="-285750">
              <a:buClr>
                <a:schemeClr val="tx1"/>
              </a:buClr>
              <a:buFont typeface="Arial" panose="020B0604020202020204" pitchFamily="34" charset="0"/>
              <a:buChar char="•"/>
            </a:pPr>
            <a:r>
              <a:rPr lang="en-US" dirty="0"/>
              <a:t>Gather supplies</a:t>
            </a:r>
          </a:p>
          <a:p>
            <a:pPr marL="498348" lvl="2" indent="-285750"/>
            <a:r>
              <a:rPr lang="en-US" sz="1600" dirty="0"/>
              <a:t>One pre-filled 10 mL syringe of normal saline (1 syringe is needed per lumen)</a:t>
            </a:r>
          </a:p>
          <a:p>
            <a:pPr marL="498348" lvl="2" indent="-285750"/>
            <a:r>
              <a:rPr lang="en-US" sz="1600" dirty="0"/>
              <a:t>Nonsterile gloves</a:t>
            </a:r>
          </a:p>
          <a:p>
            <a:pPr marL="498348" lvl="2" indent="-285750"/>
            <a:r>
              <a:rPr lang="en-US" sz="1600" dirty="0"/>
              <a:t>Alcohol wipes</a:t>
            </a:r>
          </a:p>
          <a:p>
            <a:pPr marL="498348" lvl="2" indent="-285750"/>
            <a:r>
              <a:rPr lang="en-US" sz="1600" dirty="0"/>
              <a:t>One disinfection cap for each lumen</a:t>
            </a:r>
          </a:p>
          <a:p>
            <a:pPr marL="285750" lvl="1" indent="-285750">
              <a:buClr>
                <a:schemeClr val="tx1"/>
              </a:buClr>
              <a:buFont typeface="Arial" panose="020B0604020202020204" pitchFamily="34" charset="0"/>
              <a:buChar char="•"/>
            </a:pPr>
            <a:r>
              <a:rPr lang="en-US" sz="1800" b="0" dirty="0"/>
              <a:t>Perform hand hygiene and apply PPE</a:t>
            </a:r>
          </a:p>
          <a:p>
            <a:pPr marL="285750" lvl="1" indent="-285750">
              <a:buClr>
                <a:schemeClr val="tx1"/>
              </a:buClr>
              <a:buFont typeface="Arial" panose="020B0604020202020204" pitchFamily="34" charset="0"/>
              <a:buChar char="•"/>
            </a:pPr>
            <a:r>
              <a:rPr lang="en-US" sz="1800" b="0" dirty="0"/>
              <a:t>Turn infusion pump off</a:t>
            </a:r>
          </a:p>
          <a:p>
            <a:pPr marL="285750" lvl="1" indent="-285750">
              <a:buClr>
                <a:schemeClr val="tx1"/>
              </a:buClr>
              <a:buFont typeface="Arial" panose="020B0604020202020204" pitchFamily="34" charset="0"/>
              <a:buChar char="•"/>
            </a:pPr>
            <a:r>
              <a:rPr lang="en-US" sz="1800" b="0" dirty="0"/>
              <a:t>Close claim on TPN tubing and disconnect the TPN tubing from the CVC</a:t>
            </a:r>
          </a:p>
        </p:txBody>
      </p:sp>
      <p:sp>
        <p:nvSpPr>
          <p:cNvPr id="4" name="Slide Number Placeholder 3">
            <a:extLst>
              <a:ext uri="{FF2B5EF4-FFF2-40B4-BE49-F238E27FC236}">
                <a16:creationId xmlns:a16="http://schemas.microsoft.com/office/drawing/2014/main" id="{9B3300E6-A6E0-0BFC-A4CE-00CB259B5ABB}"/>
              </a:ext>
            </a:extLst>
          </p:cNvPr>
          <p:cNvSpPr>
            <a:spLocks noGrp="1"/>
          </p:cNvSpPr>
          <p:nvPr>
            <p:ph type="sldNum" sz="quarter" idx="15"/>
          </p:nvPr>
        </p:nvSpPr>
        <p:spPr/>
        <p:txBody>
          <a:bodyPr/>
          <a:lstStyle/>
          <a:p>
            <a:fld id="{6B6A8BC2-F0EF-404E-80C2-96C75EBFF2FF}" type="slidenum">
              <a:rPr lang="en-US" smtClean="0"/>
              <a:t>57</a:t>
            </a:fld>
            <a:endParaRPr lang="en-US"/>
          </a:p>
        </p:txBody>
      </p:sp>
      <p:sp>
        <p:nvSpPr>
          <p:cNvPr id="5" name="Content Placeholder 4">
            <a:extLst>
              <a:ext uri="{FF2B5EF4-FFF2-40B4-BE49-F238E27FC236}">
                <a16:creationId xmlns:a16="http://schemas.microsoft.com/office/drawing/2014/main" id="{339D12AB-2D27-E197-1EBA-96BACED27ADB}"/>
              </a:ext>
            </a:extLst>
          </p:cNvPr>
          <p:cNvSpPr>
            <a:spLocks noGrp="1" noRot="1" noMove="1" noResize="1" noEditPoints="1" noAdjustHandles="1" noChangeArrowheads="1" noChangeShapeType="1"/>
          </p:cNvSpPr>
          <p:nvPr>
            <p:ph sz="quarter" idx="21"/>
          </p:nvPr>
        </p:nvSpPr>
        <p:spPr>
          <a:xfrm>
            <a:off x="4952405" y="1482356"/>
            <a:ext cx="3763526" cy="4822825"/>
          </a:xfrm>
        </p:spPr>
        <p:txBody>
          <a:bodyPr rIns="0"/>
          <a:lstStyle/>
          <a:p>
            <a:pPr marL="285750" indent="-285750">
              <a:spcBef>
                <a:spcPts val="600"/>
              </a:spcBef>
              <a:buFont typeface="Arial" panose="020B0604020202020204" pitchFamily="34" charset="0"/>
              <a:buChar char="•"/>
            </a:pPr>
            <a:r>
              <a:rPr lang="en-US" dirty="0"/>
              <a:t>Unclamp lumen, remove any cap.  If no disinfection cap is present, use alcohol wipe on end of needless connector for 15 seconds allow to air dry for 15 seconds</a:t>
            </a:r>
          </a:p>
          <a:p>
            <a:pPr marL="285750" indent="-285750">
              <a:spcBef>
                <a:spcPts val="600"/>
              </a:spcBef>
              <a:buFont typeface="Arial" panose="020B0604020202020204" pitchFamily="34" charset="0"/>
              <a:buChar char="•"/>
            </a:pPr>
            <a:r>
              <a:rPr lang="en-US" dirty="0"/>
              <a:t>Push saline into lumen</a:t>
            </a:r>
          </a:p>
          <a:p>
            <a:pPr marL="285750" indent="-285750">
              <a:spcBef>
                <a:spcPts val="600"/>
              </a:spcBef>
              <a:buFont typeface="Arial" panose="020B0604020202020204" pitchFamily="34" charset="0"/>
              <a:buChar char="•"/>
            </a:pPr>
            <a:r>
              <a:rPr lang="en-US" dirty="0"/>
              <a:t>Attach disinfection cap to the end of the needleless connector</a:t>
            </a:r>
          </a:p>
          <a:p>
            <a:pPr marL="285750" indent="-285750">
              <a:spcBef>
                <a:spcPts val="600"/>
              </a:spcBef>
              <a:buFont typeface="Arial" panose="020B0604020202020204" pitchFamily="34" charset="0"/>
              <a:buChar char="•"/>
            </a:pPr>
            <a:r>
              <a:rPr lang="en-US" dirty="0"/>
              <a:t>Repeat for each lumen.</a:t>
            </a:r>
          </a:p>
          <a:p>
            <a:pPr marL="285750" indent="-285750">
              <a:spcBef>
                <a:spcPts val="600"/>
              </a:spcBef>
              <a:buFont typeface="Arial" panose="020B0604020202020204" pitchFamily="34" charset="0"/>
              <a:buChar char="•"/>
            </a:pPr>
            <a:r>
              <a:rPr lang="en-US" dirty="0"/>
              <a:t>Throw away trash</a:t>
            </a:r>
          </a:p>
          <a:p>
            <a:pPr marL="285750" indent="-285750">
              <a:spcBef>
                <a:spcPts val="600"/>
              </a:spcBef>
              <a:buFont typeface="Arial" panose="020B0604020202020204" pitchFamily="34" charset="0"/>
              <a:buChar char="•"/>
            </a:pPr>
            <a:r>
              <a:rPr lang="en-US" dirty="0"/>
              <a:t>Perform hand hygiene</a:t>
            </a:r>
          </a:p>
        </p:txBody>
      </p:sp>
      <p:sp>
        <p:nvSpPr>
          <p:cNvPr id="3" name="Title 2">
            <a:extLst>
              <a:ext uri="{FF2B5EF4-FFF2-40B4-BE49-F238E27FC236}">
                <a16:creationId xmlns:a16="http://schemas.microsoft.com/office/drawing/2014/main" id="{82E2CFED-671A-DB0B-61B7-C551F9ADA041}"/>
              </a:ext>
            </a:extLst>
          </p:cNvPr>
          <p:cNvSpPr>
            <a:spLocks noGrp="1" noRot="1" noMove="1" noResize="1" noEditPoints="1" noAdjustHandles="1" noChangeArrowheads="1" noChangeShapeType="1"/>
          </p:cNvSpPr>
          <p:nvPr>
            <p:ph type="title"/>
          </p:nvPr>
        </p:nvSpPr>
        <p:spPr/>
        <p:txBody>
          <a:bodyPr/>
          <a:lstStyle/>
          <a:p>
            <a:r>
              <a:rPr lang="en-US" sz="2800" dirty="0"/>
              <a:t>Disconnecting the TPN Tubing &amp; Flushing CVC</a:t>
            </a:r>
          </a:p>
        </p:txBody>
      </p:sp>
      <p:sp>
        <p:nvSpPr>
          <p:cNvPr id="6" name="Footer Placeholder 5">
            <a:extLst>
              <a:ext uri="{FF2B5EF4-FFF2-40B4-BE49-F238E27FC236}">
                <a16:creationId xmlns:a16="http://schemas.microsoft.com/office/drawing/2014/main" id="{3E4E008E-EBF6-13A3-EA26-FFBA56E4274C}"/>
              </a:ext>
            </a:extLst>
          </p:cNvPr>
          <p:cNvSpPr>
            <a:spLocks noGrp="1"/>
          </p:cNvSpPr>
          <p:nvPr>
            <p:ph type="ftr" sz="quarter" idx="14"/>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52944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068C90-C255-5DCA-8CE5-AD6A2161E07A}"/>
              </a:ext>
            </a:extLst>
          </p:cNvPr>
          <p:cNvSpPr>
            <a:spLocks noGrp="1" noRot="1" noMove="1" noResize="1" noEditPoints="1" noAdjustHandles="1" noChangeArrowheads="1" noChangeShapeType="1"/>
          </p:cNvSpPr>
          <p:nvPr>
            <p:ph sz="quarter" idx="12"/>
          </p:nvPr>
        </p:nvSpPr>
        <p:spPr/>
        <p:txBody>
          <a:bodyPr/>
          <a:lstStyle/>
          <a:p>
            <a:pPr marL="285750" indent="-285750">
              <a:spcBef>
                <a:spcPts val="1200"/>
              </a:spcBef>
              <a:buFont typeface="Arial" panose="020B0604020202020204" pitchFamily="34" charset="0"/>
              <a:buChar char="•"/>
            </a:pPr>
            <a:r>
              <a:rPr lang="en-US" dirty="0"/>
              <a:t>High dextrose concentration can cause hyperglycemia</a:t>
            </a:r>
          </a:p>
          <a:p>
            <a:pPr marL="285750" indent="-285750">
              <a:spcBef>
                <a:spcPts val="1200"/>
              </a:spcBef>
              <a:buFont typeface="Arial" panose="020B0604020202020204" pitchFamily="34" charset="0"/>
              <a:buChar char="•"/>
            </a:pPr>
            <a:r>
              <a:rPr lang="en-US" dirty="0"/>
              <a:t>First dose: Check blood glucose at baseline, then as ordered (often at the 1 to 2-hour mark)</a:t>
            </a:r>
          </a:p>
          <a:p>
            <a:pPr marL="285750" indent="-285750">
              <a:spcBef>
                <a:spcPts val="1200"/>
              </a:spcBef>
              <a:buFont typeface="Arial" panose="020B0604020202020204" pitchFamily="34" charset="0"/>
              <a:buChar char="•"/>
            </a:pPr>
            <a:r>
              <a:rPr lang="en-US" dirty="0"/>
              <a:t>Diabetic or high-risk patients: Close monitoring may be needed</a:t>
            </a:r>
          </a:p>
          <a:p>
            <a:pPr marL="285750" indent="-285750">
              <a:spcBef>
                <a:spcPts val="1200"/>
              </a:spcBef>
              <a:buFont typeface="Arial" panose="020B0604020202020204" pitchFamily="34" charset="0"/>
              <a:buChar char="•"/>
            </a:pPr>
            <a:r>
              <a:rPr lang="en-US" dirty="0"/>
              <a:t>Document results and provider notification (if abnormal)</a:t>
            </a:r>
          </a:p>
        </p:txBody>
      </p:sp>
      <p:sp>
        <p:nvSpPr>
          <p:cNvPr id="3" name="Title 2">
            <a:extLst>
              <a:ext uri="{FF2B5EF4-FFF2-40B4-BE49-F238E27FC236}">
                <a16:creationId xmlns:a16="http://schemas.microsoft.com/office/drawing/2014/main" id="{E952D613-9390-38E4-00EF-AE877798292C}"/>
              </a:ext>
            </a:extLst>
          </p:cNvPr>
          <p:cNvSpPr>
            <a:spLocks noGrp="1" noRot="1" noMove="1" noResize="1" noEditPoints="1" noAdjustHandles="1" noChangeArrowheads="1" noChangeShapeType="1"/>
          </p:cNvSpPr>
          <p:nvPr>
            <p:ph type="title"/>
          </p:nvPr>
        </p:nvSpPr>
        <p:spPr/>
        <p:txBody>
          <a:bodyPr/>
          <a:lstStyle/>
          <a:p>
            <a:r>
              <a:rPr lang="en-US" dirty="0"/>
              <a:t>Blood Glucose Monitoring</a:t>
            </a:r>
          </a:p>
        </p:txBody>
      </p:sp>
      <p:sp>
        <p:nvSpPr>
          <p:cNvPr id="4" name="Footer Placeholder 3">
            <a:extLst>
              <a:ext uri="{FF2B5EF4-FFF2-40B4-BE49-F238E27FC236}">
                <a16:creationId xmlns:a16="http://schemas.microsoft.com/office/drawing/2014/main" id="{1472E496-AE2A-1E55-E243-82CB9F420C1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99B5AC41-AE85-ED9C-9485-BA6F5A1A1C69}"/>
              </a:ext>
            </a:extLst>
          </p:cNvPr>
          <p:cNvSpPr>
            <a:spLocks noGrp="1"/>
          </p:cNvSpPr>
          <p:nvPr>
            <p:ph type="sldNum" sz="quarter" idx="14"/>
          </p:nvPr>
        </p:nvSpPr>
        <p:spPr/>
        <p:txBody>
          <a:bodyPr/>
          <a:lstStyle/>
          <a:p>
            <a:fld id="{C1FF6DA9-008F-8B48-92A6-B652298478BF}" type="slidenum">
              <a:rPr lang="en-US" smtClean="0"/>
              <a:t>58</a:t>
            </a:fld>
            <a:endParaRPr lang="en-US"/>
          </a:p>
        </p:txBody>
      </p:sp>
    </p:spTree>
    <p:extLst>
      <p:ext uri="{BB962C8B-B14F-4D97-AF65-F5344CB8AC3E}">
        <p14:creationId xmlns:p14="http://schemas.microsoft.com/office/powerpoint/2010/main" val="24329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F98-B09E-706C-5FFF-15471F8FE788}"/>
              </a:ext>
            </a:extLst>
          </p:cNvPr>
          <p:cNvSpPr>
            <a:spLocks noGrp="1" noRot="1" noMove="1" noResize="1" noEditPoints="1" noAdjustHandles="1" noChangeArrowheads="1" noChangeShapeType="1"/>
          </p:cNvSpPr>
          <p:nvPr>
            <p:ph type="title"/>
          </p:nvPr>
        </p:nvSpPr>
        <p:spPr>
          <a:xfrm>
            <a:off x="728067" y="573642"/>
            <a:ext cx="7687866" cy="5141913"/>
          </a:xfrm>
        </p:spPr>
        <p:txBody>
          <a:bodyPr tIns="914400"/>
          <a:lstStyle/>
          <a:p>
            <a:r>
              <a:rPr lang="en-US" dirty="0"/>
              <a:t>Complications</a:t>
            </a:r>
          </a:p>
        </p:txBody>
      </p:sp>
      <p:sp>
        <p:nvSpPr>
          <p:cNvPr id="3" name="Footer Placeholder 2">
            <a:extLst>
              <a:ext uri="{FF2B5EF4-FFF2-40B4-BE49-F238E27FC236}">
                <a16:creationId xmlns:a16="http://schemas.microsoft.com/office/drawing/2014/main" id="{A40A5E4C-3FBE-9C58-27F5-2473CAA89AC7}"/>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CD697954-568D-54A7-CE88-50BF16845018}"/>
              </a:ext>
            </a:extLst>
          </p:cNvPr>
          <p:cNvSpPr>
            <a:spLocks noGrp="1"/>
          </p:cNvSpPr>
          <p:nvPr>
            <p:ph type="sldNum" sz="quarter" idx="11"/>
          </p:nvPr>
        </p:nvSpPr>
        <p:spPr/>
        <p:txBody>
          <a:bodyPr/>
          <a:lstStyle/>
          <a:p>
            <a:fld id="{C1FF6DA9-008F-8B48-92A6-B652298478BF}" type="slidenum">
              <a:rPr lang="en-US" smtClean="0"/>
              <a:t>59</a:t>
            </a:fld>
            <a:endParaRPr lang="en-US"/>
          </a:p>
        </p:txBody>
      </p:sp>
    </p:spTree>
    <p:extLst>
      <p:ext uri="{BB962C8B-B14F-4D97-AF65-F5344CB8AC3E}">
        <p14:creationId xmlns:p14="http://schemas.microsoft.com/office/powerpoint/2010/main" val="13159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594FA6-7B57-8711-2F09-84ABC0429235}"/>
              </a:ext>
            </a:extLst>
          </p:cNvPr>
          <p:cNvSpPr>
            <a:spLocks noGrp="1" noRot="1" noMove="1" noResize="1" noEditPoints="1" noAdjustHandles="1" noChangeArrowheads="1" noChangeShapeType="1"/>
          </p:cNvSpPr>
          <p:nvPr>
            <p:ph sz="quarter" idx="12"/>
          </p:nvPr>
        </p:nvSpPr>
        <p:spPr/>
        <p:txBody>
          <a:bodyPr rIns="0"/>
          <a:lstStyle/>
          <a:p>
            <a:pPr>
              <a:spcBef>
                <a:spcPts val="600"/>
              </a:spcBef>
              <a:spcAft>
                <a:spcPts val="600"/>
              </a:spcAft>
            </a:pPr>
            <a:r>
              <a:rPr lang="en-US" b="1" i="1" dirty="0">
                <a:solidFill>
                  <a:schemeClr val="accent6"/>
                </a:solidFill>
              </a:rPr>
              <a:t>When enteral feeding is not feasible due to GI dysfunction:</a:t>
            </a:r>
          </a:p>
          <a:p>
            <a:pPr marL="498348" lvl="2" indent="-285750">
              <a:spcBef>
                <a:spcPts val="600"/>
              </a:spcBef>
              <a:spcAft>
                <a:spcPts val="600"/>
              </a:spcAft>
            </a:pPr>
            <a:r>
              <a:rPr lang="en-US" sz="1800" dirty="0"/>
              <a:t>Bowel Obstruction</a:t>
            </a:r>
          </a:p>
          <a:p>
            <a:pPr marL="498348" lvl="2" indent="-285750">
              <a:spcBef>
                <a:spcPts val="600"/>
              </a:spcBef>
              <a:spcAft>
                <a:spcPts val="600"/>
              </a:spcAft>
            </a:pPr>
            <a:r>
              <a:rPr lang="en-US" sz="1800" dirty="0"/>
              <a:t>Short bowel syndrome</a:t>
            </a:r>
          </a:p>
          <a:p>
            <a:pPr marL="498348" lvl="2" indent="-285750">
              <a:spcBef>
                <a:spcPts val="600"/>
              </a:spcBef>
              <a:spcAft>
                <a:spcPts val="600"/>
              </a:spcAft>
            </a:pPr>
            <a:r>
              <a:rPr lang="en-US" sz="1800" dirty="0"/>
              <a:t>Severe Irritable Bowel Disease (IBD) flare (Crohn’s Disease, Ulcerative Colitis)</a:t>
            </a:r>
          </a:p>
          <a:p>
            <a:pPr marL="498348" lvl="2" indent="-285750">
              <a:spcBef>
                <a:spcPts val="600"/>
              </a:spcBef>
              <a:spcAft>
                <a:spcPts val="600"/>
              </a:spcAft>
            </a:pPr>
            <a:r>
              <a:rPr lang="en-US" sz="1800" dirty="0"/>
              <a:t>High-output fistula</a:t>
            </a:r>
          </a:p>
          <a:p>
            <a:pPr marL="498348" lvl="2" indent="-285750">
              <a:spcBef>
                <a:spcPts val="600"/>
              </a:spcBef>
              <a:spcAft>
                <a:spcPts val="600"/>
              </a:spcAft>
            </a:pPr>
            <a:r>
              <a:rPr lang="en-US" sz="1800" dirty="0"/>
              <a:t>Severe malabsorption or intolerance to enteral nutrition</a:t>
            </a:r>
          </a:p>
          <a:p>
            <a:pPr marL="498348" lvl="2" indent="-285750">
              <a:spcBef>
                <a:spcPts val="600"/>
              </a:spcBef>
              <a:spcAft>
                <a:spcPts val="600"/>
              </a:spcAft>
            </a:pPr>
            <a:r>
              <a:rPr lang="en-US" sz="1800" b="0" dirty="0"/>
              <a:t>Severe malnutrition pre/post major surgery or ins critical illness</a:t>
            </a:r>
          </a:p>
        </p:txBody>
      </p:sp>
      <p:sp>
        <p:nvSpPr>
          <p:cNvPr id="3" name="Title 2">
            <a:extLst>
              <a:ext uri="{FF2B5EF4-FFF2-40B4-BE49-F238E27FC236}">
                <a16:creationId xmlns:a16="http://schemas.microsoft.com/office/drawing/2014/main" id="{426ECD56-0FA8-69AE-E525-88DA36B51F14}"/>
              </a:ext>
            </a:extLst>
          </p:cNvPr>
          <p:cNvSpPr>
            <a:spLocks noGrp="1" noRot="1" noMove="1" noResize="1" noEditPoints="1" noAdjustHandles="1" noChangeArrowheads="1" noChangeShapeType="1"/>
          </p:cNvSpPr>
          <p:nvPr>
            <p:ph type="title"/>
          </p:nvPr>
        </p:nvSpPr>
        <p:spPr/>
        <p:txBody>
          <a:bodyPr/>
          <a:lstStyle/>
          <a:p>
            <a:r>
              <a:rPr lang="en-US" dirty="0"/>
              <a:t>Indications for TPN</a:t>
            </a:r>
          </a:p>
        </p:txBody>
      </p:sp>
      <p:sp>
        <p:nvSpPr>
          <p:cNvPr id="4" name="Footer Placeholder 3">
            <a:extLst>
              <a:ext uri="{FF2B5EF4-FFF2-40B4-BE49-F238E27FC236}">
                <a16:creationId xmlns:a16="http://schemas.microsoft.com/office/drawing/2014/main" id="{E776AAD7-F7DB-D247-BD80-89971790A687}"/>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2F059ABD-164E-6538-5C43-37E6392ADC54}"/>
              </a:ext>
            </a:extLst>
          </p:cNvPr>
          <p:cNvSpPr>
            <a:spLocks noGrp="1"/>
          </p:cNvSpPr>
          <p:nvPr>
            <p:ph type="sldNum" sz="quarter" idx="14"/>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410127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0951D8D-453A-F74C-7790-C466B97A99A9}"/>
              </a:ext>
            </a:extLst>
          </p:cNvPr>
          <p:cNvGraphicFramePr>
            <a:graphicFrameLocks noGrp="1" noDrilldown="1" noMove="1" noResize="1"/>
          </p:cNvGraphicFramePr>
          <p:nvPr>
            <p:extLst>
              <p:ext uri="{D42A27DB-BD31-4B8C-83A1-F6EECF244321}">
                <p14:modId xmlns:p14="http://schemas.microsoft.com/office/powerpoint/2010/main" val="1465118133"/>
              </p:ext>
            </p:extLst>
          </p:nvPr>
        </p:nvGraphicFramePr>
        <p:xfrm>
          <a:off x="151075" y="1047142"/>
          <a:ext cx="8841849" cy="3114040"/>
        </p:xfrm>
        <a:graphic>
          <a:graphicData uri="http://schemas.openxmlformats.org/drawingml/2006/table">
            <a:tbl>
              <a:tblPr firstRow="1" bandRow="1">
                <a:tableStyleId>{5C22544A-7EE6-4342-B048-85BDC9FD1C3A}</a:tableStyleId>
              </a:tblPr>
              <a:tblGrid>
                <a:gridCol w="2947283">
                  <a:extLst>
                    <a:ext uri="{9D8B030D-6E8A-4147-A177-3AD203B41FA5}">
                      <a16:colId xmlns:a16="http://schemas.microsoft.com/office/drawing/2014/main" val="1148632531"/>
                    </a:ext>
                  </a:extLst>
                </a:gridCol>
                <a:gridCol w="2947283">
                  <a:extLst>
                    <a:ext uri="{9D8B030D-6E8A-4147-A177-3AD203B41FA5}">
                      <a16:colId xmlns:a16="http://schemas.microsoft.com/office/drawing/2014/main" val="4196694478"/>
                    </a:ext>
                  </a:extLst>
                </a:gridCol>
                <a:gridCol w="2947283">
                  <a:extLst>
                    <a:ext uri="{9D8B030D-6E8A-4147-A177-3AD203B41FA5}">
                      <a16:colId xmlns:a16="http://schemas.microsoft.com/office/drawing/2014/main" val="3237307414"/>
                    </a:ext>
                  </a:extLst>
                </a:gridCol>
              </a:tblGrid>
              <a:tr h="370840">
                <a:tc>
                  <a:txBody>
                    <a:bodyPr/>
                    <a:lstStyle/>
                    <a:p>
                      <a:pPr algn="ctr"/>
                      <a:r>
                        <a:rPr lang="en-US" sz="1400" dirty="0"/>
                        <a:t>ASPECT</a:t>
                      </a:r>
                    </a:p>
                  </a:txBody>
                  <a:tcPr/>
                </a:tc>
                <a:tc>
                  <a:txBody>
                    <a:bodyPr/>
                    <a:lstStyle/>
                    <a:p>
                      <a:pPr algn="ctr"/>
                      <a:r>
                        <a:rPr lang="en-US" sz="1400" dirty="0"/>
                        <a:t>HOSPITAL SETTING</a:t>
                      </a:r>
                    </a:p>
                  </a:txBody>
                  <a:tcPr/>
                </a:tc>
                <a:tc>
                  <a:txBody>
                    <a:bodyPr/>
                    <a:lstStyle/>
                    <a:p>
                      <a:pPr algn="ctr"/>
                      <a:r>
                        <a:rPr lang="en-US" sz="1400" dirty="0"/>
                        <a:t>HOME CARE SETTING</a:t>
                      </a:r>
                    </a:p>
                  </a:txBody>
                  <a:tcPr/>
                </a:tc>
                <a:extLst>
                  <a:ext uri="{0D108BD9-81ED-4DB2-BD59-A6C34878D82A}">
                    <a16:rowId xmlns:a16="http://schemas.microsoft.com/office/drawing/2014/main" val="2972556043"/>
                  </a:ext>
                </a:extLst>
              </a:tr>
              <a:tr h="370840">
                <a:tc>
                  <a:txBody>
                    <a:bodyPr/>
                    <a:lstStyle/>
                    <a:p>
                      <a:pPr algn="ctr"/>
                      <a:r>
                        <a:rPr lang="en-US" sz="1200" dirty="0"/>
                        <a:t>Environment</a:t>
                      </a:r>
                    </a:p>
                  </a:txBody>
                  <a:tcPr/>
                </a:tc>
                <a:tc>
                  <a:txBody>
                    <a:bodyPr/>
                    <a:lstStyle/>
                    <a:p>
                      <a:pPr algn="ctr"/>
                      <a:r>
                        <a:rPr lang="en-US" sz="1200" dirty="0"/>
                        <a:t>Controlled; Sterile Environment</a:t>
                      </a:r>
                    </a:p>
                  </a:txBody>
                  <a:tcPr/>
                </a:tc>
                <a:tc>
                  <a:txBody>
                    <a:bodyPr/>
                    <a:lstStyle/>
                    <a:p>
                      <a:pPr algn="ctr"/>
                      <a:r>
                        <a:rPr lang="en-US" sz="1200" dirty="0"/>
                        <a:t>Uncontrolled </a:t>
                      </a:r>
                      <a:br>
                        <a:rPr lang="en-US" sz="1200" dirty="0"/>
                      </a:br>
                      <a:r>
                        <a:rPr lang="en-US" sz="1200" dirty="0"/>
                        <a:t>(pets, children, clutter, refrigerator)</a:t>
                      </a:r>
                    </a:p>
                  </a:txBody>
                  <a:tcPr/>
                </a:tc>
                <a:extLst>
                  <a:ext uri="{0D108BD9-81ED-4DB2-BD59-A6C34878D82A}">
                    <a16:rowId xmlns:a16="http://schemas.microsoft.com/office/drawing/2014/main" val="3169990616"/>
                  </a:ext>
                </a:extLst>
              </a:tr>
              <a:tr h="370840">
                <a:tc>
                  <a:txBody>
                    <a:bodyPr/>
                    <a:lstStyle/>
                    <a:p>
                      <a:pPr algn="ctr"/>
                      <a:r>
                        <a:rPr lang="en-US" sz="1200" dirty="0"/>
                        <a:t>Staffing</a:t>
                      </a:r>
                    </a:p>
                  </a:txBody>
                  <a:tcPr/>
                </a:tc>
                <a:tc>
                  <a:txBody>
                    <a:bodyPr/>
                    <a:lstStyle/>
                    <a:p>
                      <a:pPr algn="ctr"/>
                      <a:r>
                        <a:rPr lang="en-US" sz="1200" dirty="0"/>
                        <a:t>Continuous monitoring by multiple clinicians</a:t>
                      </a:r>
                    </a:p>
                  </a:txBody>
                  <a:tcPr/>
                </a:tc>
                <a:tc>
                  <a:txBody>
                    <a:bodyPr/>
                    <a:lstStyle/>
                    <a:p>
                      <a:pPr algn="ctr"/>
                      <a:r>
                        <a:rPr lang="en-US" sz="1200" dirty="0"/>
                        <a:t>Intermittent RN visits; Care-Giver led Care</a:t>
                      </a:r>
                    </a:p>
                  </a:txBody>
                  <a:tcPr/>
                </a:tc>
                <a:extLst>
                  <a:ext uri="{0D108BD9-81ED-4DB2-BD59-A6C34878D82A}">
                    <a16:rowId xmlns:a16="http://schemas.microsoft.com/office/drawing/2014/main" val="128152866"/>
                  </a:ext>
                </a:extLst>
              </a:tr>
              <a:tr h="370840">
                <a:tc>
                  <a:txBody>
                    <a:bodyPr/>
                    <a:lstStyle/>
                    <a:p>
                      <a:pPr algn="ctr"/>
                      <a:r>
                        <a:rPr lang="en-US" sz="1200" dirty="0"/>
                        <a:t>Supplies &amp; Equipment</a:t>
                      </a:r>
                    </a:p>
                  </a:txBody>
                  <a:tcPr/>
                </a:tc>
                <a:tc>
                  <a:txBody>
                    <a:bodyPr/>
                    <a:lstStyle/>
                    <a:p>
                      <a:pPr algn="ctr"/>
                      <a:r>
                        <a:rPr lang="en-US" sz="1200" dirty="0"/>
                        <a:t>Readily available</a:t>
                      </a:r>
                      <a:br>
                        <a:rPr lang="en-US" sz="1200" dirty="0"/>
                      </a:br>
                      <a:r>
                        <a:rPr lang="en-US" sz="1200" dirty="0"/>
                        <a:t>(pumps, filters, emergency medications)</a:t>
                      </a:r>
                    </a:p>
                  </a:txBody>
                  <a:tcPr/>
                </a:tc>
                <a:tc>
                  <a:txBody>
                    <a:bodyPr/>
                    <a:lstStyle/>
                    <a:p>
                      <a:pPr algn="ctr"/>
                      <a:r>
                        <a:rPr lang="en-US" sz="1200" dirty="0"/>
                        <a:t>Limited to what is provided by infusion program</a:t>
                      </a:r>
                    </a:p>
                  </a:txBody>
                  <a:tcPr/>
                </a:tc>
                <a:extLst>
                  <a:ext uri="{0D108BD9-81ED-4DB2-BD59-A6C34878D82A}">
                    <a16:rowId xmlns:a16="http://schemas.microsoft.com/office/drawing/2014/main" val="4255792691"/>
                  </a:ext>
                </a:extLst>
              </a:tr>
              <a:tr h="370840">
                <a:tc>
                  <a:txBody>
                    <a:bodyPr/>
                    <a:lstStyle/>
                    <a:p>
                      <a:pPr algn="ctr"/>
                      <a:r>
                        <a:rPr lang="en-US" sz="1200" dirty="0"/>
                        <a:t>Emergency Response</a:t>
                      </a:r>
                    </a:p>
                  </a:txBody>
                  <a:tcPr/>
                </a:tc>
                <a:tc>
                  <a:txBody>
                    <a:bodyPr/>
                    <a:lstStyle/>
                    <a:p>
                      <a:pPr algn="ctr"/>
                      <a:r>
                        <a:rPr lang="en-US" sz="1200" dirty="0"/>
                        <a:t>Rapid response team</a:t>
                      </a:r>
                      <a:br>
                        <a:rPr lang="en-US" sz="1200" dirty="0"/>
                      </a:br>
                      <a:r>
                        <a:rPr lang="en-US" sz="1200" dirty="0"/>
                        <a:t>Code Team available</a:t>
                      </a:r>
                    </a:p>
                  </a:txBody>
                  <a:tcPr/>
                </a:tc>
                <a:tc>
                  <a:txBody>
                    <a:bodyPr/>
                    <a:lstStyle/>
                    <a:p>
                      <a:pPr algn="ctr"/>
                      <a:r>
                        <a:rPr lang="en-US" sz="1200" dirty="0"/>
                        <a:t>RN must call 911</a:t>
                      </a:r>
                      <a:br>
                        <a:rPr lang="en-US" sz="1200" dirty="0"/>
                      </a:br>
                      <a:r>
                        <a:rPr lang="en-US" sz="1200" dirty="0"/>
                        <a:t>Delayed EMS response possible</a:t>
                      </a:r>
                    </a:p>
                  </a:txBody>
                  <a:tcPr/>
                </a:tc>
                <a:extLst>
                  <a:ext uri="{0D108BD9-81ED-4DB2-BD59-A6C34878D82A}">
                    <a16:rowId xmlns:a16="http://schemas.microsoft.com/office/drawing/2014/main" val="1759940314"/>
                  </a:ext>
                </a:extLst>
              </a:tr>
              <a:tr h="370840">
                <a:tc>
                  <a:txBody>
                    <a:bodyPr/>
                    <a:lstStyle/>
                    <a:p>
                      <a:pPr algn="ctr"/>
                      <a:r>
                        <a:rPr lang="en-US" sz="1200" dirty="0"/>
                        <a:t>Infection Control</a:t>
                      </a:r>
                    </a:p>
                  </a:txBody>
                  <a:tcPr/>
                </a:tc>
                <a:tc>
                  <a:txBody>
                    <a:bodyPr/>
                    <a:lstStyle/>
                    <a:p>
                      <a:pPr algn="ctr"/>
                      <a:r>
                        <a:rPr lang="en-US" sz="1200" dirty="0"/>
                        <a:t>Hospital Infection-Prevention Infrastructure</a:t>
                      </a:r>
                    </a:p>
                  </a:txBody>
                  <a:tcPr/>
                </a:tc>
                <a:tc>
                  <a:txBody>
                    <a:bodyPr/>
                    <a:lstStyle/>
                    <a:p>
                      <a:pPr algn="ctr"/>
                      <a:r>
                        <a:rPr lang="en-US" sz="1200" dirty="0"/>
                        <a:t>Dependent on patient/caregiver compliance and RN teaching</a:t>
                      </a:r>
                    </a:p>
                  </a:txBody>
                  <a:tcPr/>
                </a:tc>
                <a:extLst>
                  <a:ext uri="{0D108BD9-81ED-4DB2-BD59-A6C34878D82A}">
                    <a16:rowId xmlns:a16="http://schemas.microsoft.com/office/drawing/2014/main" val="52405235"/>
                  </a:ext>
                </a:extLst>
              </a:tr>
              <a:tr h="370840">
                <a:tc>
                  <a:txBody>
                    <a:bodyPr/>
                    <a:lstStyle/>
                    <a:p>
                      <a:pPr algn="ctr"/>
                      <a:r>
                        <a:rPr lang="en-US" sz="1200" dirty="0"/>
                        <a:t>Documentation</a:t>
                      </a:r>
                    </a:p>
                  </a:txBody>
                  <a:tcPr/>
                </a:tc>
                <a:tc>
                  <a:txBody>
                    <a:bodyPr/>
                    <a:lstStyle/>
                    <a:p>
                      <a:pPr algn="ctr"/>
                      <a:r>
                        <a:rPr lang="en-US" sz="1200" dirty="0"/>
                        <a:t>Charted in EMR with frequent inpatient monitoring</a:t>
                      </a:r>
                    </a:p>
                  </a:txBody>
                  <a:tcPr/>
                </a:tc>
                <a:tc>
                  <a:txBody>
                    <a:bodyPr/>
                    <a:lstStyle/>
                    <a:p>
                      <a:pPr algn="ctr"/>
                      <a:r>
                        <a:rPr lang="en-US" sz="1200" dirty="0"/>
                        <a:t>Charted in EMR remotely by RN, less continuous oversight</a:t>
                      </a:r>
                    </a:p>
                  </a:txBody>
                  <a:tcPr/>
                </a:tc>
                <a:extLst>
                  <a:ext uri="{0D108BD9-81ED-4DB2-BD59-A6C34878D82A}">
                    <a16:rowId xmlns:a16="http://schemas.microsoft.com/office/drawing/2014/main" val="3460940392"/>
                  </a:ext>
                </a:extLst>
              </a:tr>
            </a:tbl>
          </a:graphicData>
        </a:graphic>
      </p:graphicFrame>
      <p:sp>
        <p:nvSpPr>
          <p:cNvPr id="4" name="TextBox 3">
            <a:extLst>
              <a:ext uri="{FF2B5EF4-FFF2-40B4-BE49-F238E27FC236}">
                <a16:creationId xmlns:a16="http://schemas.microsoft.com/office/drawing/2014/main" id="{E2DFF523-3F96-38FC-8F61-5807917E0B0F}"/>
              </a:ext>
            </a:extLst>
          </p:cNvPr>
          <p:cNvSpPr txBox="1">
            <a:spLocks noGrp="1" noRot="1" noMove="1" noResize="1" noEditPoints="1" noAdjustHandles="1" noChangeArrowheads="1" noChangeShapeType="1"/>
          </p:cNvSpPr>
          <p:nvPr/>
        </p:nvSpPr>
        <p:spPr>
          <a:xfrm>
            <a:off x="723569" y="4245997"/>
            <a:ext cx="7927450" cy="1041620"/>
          </a:xfrm>
          <a:prstGeom prst="rect">
            <a:avLst/>
          </a:prstGeom>
          <a:noFill/>
        </p:spPr>
        <p:txBody>
          <a:bodyPr wrap="square" lIns="0" tIns="0" rIns="0" bIns="0" rtlCol="0">
            <a:normAutofit fontScale="85000" lnSpcReduction="10000"/>
          </a:bodyPr>
          <a:lstStyle/>
          <a:p>
            <a:pPr marL="0" indent="-3657600" algn="ctr">
              <a:lnSpc>
                <a:spcPct val="170000"/>
              </a:lnSpc>
              <a:spcAft>
                <a:spcPts val="600"/>
              </a:spcAft>
            </a:pPr>
            <a:r>
              <a:rPr lang="en-US" sz="1800" b="1" i="1" dirty="0">
                <a:solidFill>
                  <a:schemeClr val="accent4">
                    <a:lumMod val="50000"/>
                  </a:schemeClr>
                </a:solidFill>
                <a:latin typeface="+mn-lt"/>
                <a:ea typeface="Roboto" panose="02000000000000000000" pitchFamily="2" charset="0"/>
                <a:cs typeface="Times New Roman" panose="02020603050405020304" pitchFamily="18" charset="0"/>
              </a:rPr>
              <a:t>This comparison table reinforces why homecare first-dose TPN requires strict adherence to protocol – because the safety net is thinner outside of the hospital</a:t>
            </a:r>
          </a:p>
        </p:txBody>
      </p:sp>
      <p:sp>
        <p:nvSpPr>
          <p:cNvPr id="2" name="Footer Placeholder 1">
            <a:extLst>
              <a:ext uri="{FF2B5EF4-FFF2-40B4-BE49-F238E27FC236}">
                <a16:creationId xmlns:a16="http://schemas.microsoft.com/office/drawing/2014/main" id="{43B69F69-153A-2629-BD2C-8A480ABEE8C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3CD434F-5A45-2847-6A94-5679146E996D}"/>
              </a:ext>
            </a:extLst>
          </p:cNvPr>
          <p:cNvSpPr>
            <a:spLocks noGrp="1"/>
          </p:cNvSpPr>
          <p:nvPr>
            <p:ph type="sldNum" sz="quarter" idx="11"/>
          </p:nvPr>
        </p:nvSpPr>
        <p:spPr/>
        <p:txBody>
          <a:bodyPr/>
          <a:lstStyle/>
          <a:p>
            <a:fld id="{C1FF6DA9-008F-8B48-92A6-B652298478BF}" type="slidenum">
              <a:rPr lang="en-US" smtClean="0"/>
              <a:t>60</a:t>
            </a:fld>
            <a:endParaRPr lang="en-US"/>
          </a:p>
        </p:txBody>
      </p:sp>
    </p:spTree>
    <p:extLst>
      <p:ext uri="{BB962C8B-B14F-4D97-AF65-F5344CB8AC3E}">
        <p14:creationId xmlns:p14="http://schemas.microsoft.com/office/powerpoint/2010/main" val="169535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5B71E-0593-2839-1E3D-4D6E65C9A717}"/>
              </a:ext>
            </a:extLst>
          </p:cNvPr>
          <p:cNvSpPr>
            <a:spLocks noGrp="1" noRot="1" noMove="1" noResize="1" noEditPoints="1" noAdjustHandles="1" noChangeArrowheads="1" noChangeShapeType="1"/>
          </p:cNvSpPr>
          <p:nvPr>
            <p:ph sz="quarter" idx="12"/>
          </p:nvPr>
        </p:nvSpPr>
        <p:spPr/>
        <p:txBody>
          <a:bodyPr/>
          <a:lstStyle/>
          <a:p>
            <a:pPr marL="285750" indent="-285750">
              <a:spcBef>
                <a:spcPts val="1200"/>
              </a:spcBef>
              <a:buFont typeface="Arial" panose="020B0604020202020204" pitchFamily="34" charset="0"/>
              <a:buChar char="•"/>
            </a:pPr>
            <a:r>
              <a:rPr lang="en-US" dirty="0"/>
              <a:t>Be prepared for infusion reactions (rash, shortness of breath, anaphylaxis)</a:t>
            </a:r>
          </a:p>
          <a:p>
            <a:pPr marL="285750" indent="-285750">
              <a:spcBef>
                <a:spcPts val="1200"/>
              </a:spcBef>
              <a:buFont typeface="Arial" panose="020B0604020202020204" pitchFamily="34" charset="0"/>
              <a:buChar char="•"/>
            </a:pPr>
            <a:r>
              <a:rPr lang="en-US" dirty="0"/>
              <a:t>Follow agency emergency protocol: Stop the infusion, maintain IV access, call 911, notify provider</a:t>
            </a:r>
          </a:p>
          <a:p>
            <a:pPr marL="285750" indent="-285750">
              <a:spcBef>
                <a:spcPts val="1200"/>
              </a:spcBef>
              <a:buFont typeface="Arial" panose="020B0604020202020204" pitchFamily="34" charset="0"/>
              <a:buChar char="•"/>
            </a:pPr>
            <a:r>
              <a:rPr lang="en-US" dirty="0"/>
              <a:t>Keep supplies available: Gloves, masks, extra tubing, batteries, sharps container</a:t>
            </a:r>
          </a:p>
          <a:p>
            <a:pPr marL="285750" indent="-285750">
              <a:spcBef>
                <a:spcPts val="1200"/>
              </a:spcBef>
              <a:buFont typeface="Arial" panose="020B0604020202020204" pitchFamily="34" charset="0"/>
              <a:buChar char="•"/>
            </a:pPr>
            <a:r>
              <a:rPr lang="en-US" dirty="0"/>
              <a:t>Caregiver must know when/how to call RN or emergency services</a:t>
            </a:r>
          </a:p>
        </p:txBody>
      </p:sp>
      <p:sp>
        <p:nvSpPr>
          <p:cNvPr id="3" name="Title 2">
            <a:extLst>
              <a:ext uri="{FF2B5EF4-FFF2-40B4-BE49-F238E27FC236}">
                <a16:creationId xmlns:a16="http://schemas.microsoft.com/office/drawing/2014/main" id="{46E3F7C0-F483-7EBC-F2C1-4A5F53828D33}"/>
              </a:ext>
            </a:extLst>
          </p:cNvPr>
          <p:cNvSpPr>
            <a:spLocks noGrp="1" noRot="1" noMove="1" noResize="1" noEditPoints="1" noAdjustHandles="1" noChangeArrowheads="1" noChangeShapeType="1"/>
          </p:cNvSpPr>
          <p:nvPr>
            <p:ph type="title"/>
          </p:nvPr>
        </p:nvSpPr>
        <p:spPr/>
        <p:txBody>
          <a:bodyPr/>
          <a:lstStyle/>
          <a:p>
            <a:r>
              <a:rPr lang="en-US" dirty="0"/>
              <a:t>Emergency Readiness in the Home</a:t>
            </a:r>
          </a:p>
        </p:txBody>
      </p:sp>
      <p:sp>
        <p:nvSpPr>
          <p:cNvPr id="4" name="Footer Placeholder 3">
            <a:extLst>
              <a:ext uri="{FF2B5EF4-FFF2-40B4-BE49-F238E27FC236}">
                <a16:creationId xmlns:a16="http://schemas.microsoft.com/office/drawing/2014/main" id="{BF2DAE7A-3419-8FE0-B28E-3D92AD8D5F29}"/>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CF10123-7106-DD00-8C9D-DF38967F1A8B}"/>
              </a:ext>
            </a:extLst>
          </p:cNvPr>
          <p:cNvSpPr>
            <a:spLocks noGrp="1"/>
          </p:cNvSpPr>
          <p:nvPr>
            <p:ph type="sldNum" sz="quarter" idx="14"/>
          </p:nvPr>
        </p:nvSpPr>
        <p:spPr/>
        <p:txBody>
          <a:bodyPr/>
          <a:lstStyle/>
          <a:p>
            <a:fld id="{C1FF6DA9-008F-8B48-92A6-B652298478BF}" type="slidenum">
              <a:rPr lang="en-US" smtClean="0"/>
              <a:t>61</a:t>
            </a:fld>
            <a:endParaRPr lang="en-US"/>
          </a:p>
        </p:txBody>
      </p:sp>
    </p:spTree>
    <p:extLst>
      <p:ext uri="{BB962C8B-B14F-4D97-AF65-F5344CB8AC3E}">
        <p14:creationId xmlns:p14="http://schemas.microsoft.com/office/powerpoint/2010/main" val="224362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B2722-1C0D-A8F4-1AB0-A381D4A6CB8E}"/>
              </a:ext>
            </a:extLst>
          </p:cNvPr>
          <p:cNvSpPr>
            <a:spLocks noGrp="1" noRot="1" noMove="1" noResize="1" noEditPoints="1" noAdjustHandles="1" noChangeArrowheads="1" noChangeShapeType="1"/>
          </p:cNvSpPr>
          <p:nvPr>
            <p:ph type="title"/>
          </p:nvPr>
        </p:nvSpPr>
        <p:spPr/>
        <p:txBody>
          <a:bodyPr/>
          <a:lstStyle/>
          <a:p>
            <a:r>
              <a:rPr lang="en-US" dirty="0"/>
              <a:t>Risks &amp; Complications</a:t>
            </a:r>
          </a:p>
        </p:txBody>
      </p:sp>
      <p:graphicFrame>
        <p:nvGraphicFramePr>
          <p:cNvPr id="8" name="Content Placeholder 7">
            <a:extLst>
              <a:ext uri="{FF2B5EF4-FFF2-40B4-BE49-F238E27FC236}">
                <a16:creationId xmlns:a16="http://schemas.microsoft.com/office/drawing/2014/main" id="{E78336C2-227F-BF18-9EB2-4215DD48F6BD}"/>
              </a:ext>
            </a:extLst>
          </p:cNvPr>
          <p:cNvGraphicFramePr>
            <a:graphicFrameLocks noGrp="1" noDrilldown="1" noMove="1" noResize="1"/>
          </p:cNvGraphicFramePr>
          <p:nvPr>
            <p:ph sz="quarter" idx="12"/>
            <p:extLst>
              <p:ext uri="{D42A27DB-BD31-4B8C-83A1-F6EECF244321}">
                <p14:modId xmlns:p14="http://schemas.microsoft.com/office/powerpoint/2010/main" val="2790762856"/>
              </p:ext>
            </p:extLst>
          </p:nvPr>
        </p:nvGraphicFramePr>
        <p:xfrm>
          <a:off x="999495" y="1443868"/>
          <a:ext cx="7688262" cy="518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8982D867-A8CE-1353-ED2C-293A2AAA22F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E3532F27-7D35-F1C5-223C-15A115B188D7}"/>
              </a:ext>
            </a:extLst>
          </p:cNvPr>
          <p:cNvSpPr>
            <a:spLocks noGrp="1"/>
          </p:cNvSpPr>
          <p:nvPr>
            <p:ph type="sldNum" sz="quarter" idx="14"/>
          </p:nvPr>
        </p:nvSpPr>
        <p:spPr/>
        <p:txBody>
          <a:bodyPr/>
          <a:lstStyle/>
          <a:p>
            <a:fld id="{C1FF6DA9-008F-8B48-92A6-B652298478BF}" type="slidenum">
              <a:rPr lang="en-US" smtClean="0"/>
              <a:t>62</a:t>
            </a:fld>
            <a:endParaRPr lang="en-US"/>
          </a:p>
        </p:txBody>
      </p:sp>
    </p:spTree>
    <p:extLst>
      <p:ext uri="{BB962C8B-B14F-4D97-AF65-F5344CB8AC3E}">
        <p14:creationId xmlns:p14="http://schemas.microsoft.com/office/powerpoint/2010/main" val="267941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D2375-B9A6-15DE-EBFE-4572DC0B3A53}"/>
              </a:ext>
            </a:extLst>
          </p:cNvPr>
          <p:cNvSpPr>
            <a:spLocks noGrp="1" noRot="1" noMove="1" noResize="1" noEditPoints="1" noAdjustHandles="1" noChangeArrowheads="1" noChangeShapeType="1"/>
          </p:cNvSpPr>
          <p:nvPr>
            <p:ph type="title"/>
          </p:nvPr>
        </p:nvSpPr>
        <p:spPr/>
        <p:txBody>
          <a:bodyPr/>
          <a:lstStyle/>
          <a:p>
            <a:r>
              <a:rPr lang="en-US" dirty="0"/>
              <a:t>Recognizing and Preventing Infections</a:t>
            </a:r>
          </a:p>
        </p:txBody>
      </p:sp>
      <p:sp>
        <p:nvSpPr>
          <p:cNvPr id="4" name="Slide Number Placeholder 3">
            <a:extLst>
              <a:ext uri="{FF2B5EF4-FFF2-40B4-BE49-F238E27FC236}">
                <a16:creationId xmlns:a16="http://schemas.microsoft.com/office/drawing/2014/main" id="{31FE8959-4A09-E70F-970D-2D29E6BC04CD}"/>
              </a:ext>
            </a:extLst>
          </p:cNvPr>
          <p:cNvSpPr>
            <a:spLocks noGrp="1"/>
          </p:cNvSpPr>
          <p:nvPr>
            <p:ph type="sldNum" sz="quarter" idx="14"/>
          </p:nvPr>
        </p:nvSpPr>
        <p:spPr/>
        <p:txBody>
          <a:bodyPr/>
          <a:lstStyle/>
          <a:p>
            <a:fld id="{6B6A8BC2-F0EF-404E-80C2-96C75EBFF2FF}" type="slidenum">
              <a:rPr lang="en-US" smtClean="0"/>
              <a:t>63</a:t>
            </a:fld>
            <a:endParaRPr lang="en-US"/>
          </a:p>
        </p:txBody>
      </p:sp>
      <p:pic>
        <p:nvPicPr>
          <p:cNvPr id="5" name="Content Placeholder 4">
            <a:extLst>
              <a:ext uri="{FF2B5EF4-FFF2-40B4-BE49-F238E27FC236}">
                <a16:creationId xmlns:a16="http://schemas.microsoft.com/office/drawing/2014/main" id="{A76035C1-9F71-60A2-C1E0-69E7E7070305}"/>
              </a:ext>
            </a:extLst>
          </p:cNvPr>
          <p:cNvPicPr>
            <a:picLocks noGrp="1" noRot="1" noMove="1" noResize="1" noEditPoints="1" noAdjustHandles="1" noChangeArrowheads="1" noChangeShapeType="1" noCrop="1"/>
          </p:cNvPicPr>
          <p:nvPr>
            <p:ph sz="quarter" idx="12"/>
          </p:nvPr>
        </p:nvPicPr>
        <p:blipFill>
          <a:blip r:embed="rId2"/>
          <a:stretch>
            <a:fillRect/>
          </a:stretch>
        </p:blipFill>
        <p:spPr>
          <a:xfrm>
            <a:off x="994726" y="1770777"/>
            <a:ext cx="7800421" cy="3316445"/>
          </a:xfrm>
          <a:prstGeom prst="rect">
            <a:avLst/>
          </a:prstGeom>
        </p:spPr>
      </p:pic>
      <p:sp>
        <p:nvSpPr>
          <p:cNvPr id="2" name="Footer Placeholder 1">
            <a:extLst>
              <a:ext uri="{FF2B5EF4-FFF2-40B4-BE49-F238E27FC236}">
                <a16:creationId xmlns:a16="http://schemas.microsoft.com/office/drawing/2014/main" id="{511E20F1-560F-6A83-3BFD-4F65F9F4565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4242045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92A3C5-95C3-8A51-9292-DEF23010ED12}"/>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Refeeding syndrome can occur in severely malnourished and cachectic individuals when feeding is reintroduced and can lead to severe electrolyte instabilities. </a:t>
            </a:r>
          </a:p>
          <a:p>
            <a:pPr marL="285750" indent="-285750">
              <a:spcBef>
                <a:spcPts val="600"/>
              </a:spcBef>
              <a:spcAft>
                <a:spcPts val="600"/>
              </a:spcAft>
              <a:buFont typeface="Arial" panose="020B0604020202020204" pitchFamily="34" charset="0"/>
              <a:buChar char="•"/>
            </a:pPr>
            <a:r>
              <a:rPr lang="en-US" dirty="0"/>
              <a:t>Refeeding syndrome can correlate with hypophosphatemia, respiratory distress, rhabdomyolysis, and acute kidney injury. </a:t>
            </a:r>
          </a:p>
          <a:p>
            <a:pPr marL="285750" indent="-285750">
              <a:spcBef>
                <a:spcPts val="600"/>
              </a:spcBef>
              <a:spcAft>
                <a:spcPts val="600"/>
              </a:spcAft>
              <a:buFont typeface="Arial" panose="020B0604020202020204" pitchFamily="34" charset="0"/>
              <a:buChar char="•"/>
            </a:pPr>
            <a:r>
              <a:rPr lang="en-US" dirty="0"/>
              <a:t>Prevention of refeeding syndrome is critical and achievable with a slower initial infusion of TPN than expected.</a:t>
            </a:r>
          </a:p>
        </p:txBody>
      </p:sp>
      <p:sp>
        <p:nvSpPr>
          <p:cNvPr id="6" name="Title 5">
            <a:extLst>
              <a:ext uri="{FF2B5EF4-FFF2-40B4-BE49-F238E27FC236}">
                <a16:creationId xmlns:a16="http://schemas.microsoft.com/office/drawing/2014/main" id="{9A1D0567-8CDB-1F6B-E603-04229C729A0A}"/>
              </a:ext>
            </a:extLst>
          </p:cNvPr>
          <p:cNvSpPr>
            <a:spLocks noGrp="1" noRot="1" noMove="1" noResize="1" noEditPoints="1" noAdjustHandles="1" noChangeArrowheads="1" noChangeShapeType="1"/>
          </p:cNvSpPr>
          <p:nvPr>
            <p:ph type="title"/>
          </p:nvPr>
        </p:nvSpPr>
        <p:spPr/>
        <p:txBody>
          <a:bodyPr/>
          <a:lstStyle/>
          <a:p>
            <a:r>
              <a:rPr lang="en-US" sz="2800" dirty="0"/>
              <a:t>Refeeding Syndrome</a:t>
            </a:r>
            <a:br>
              <a:rPr lang="en-US" sz="2800" dirty="0"/>
            </a:br>
            <a:r>
              <a:rPr lang="en-US" sz="2800" dirty="0"/>
              <a:t>Metabolic Complication</a:t>
            </a:r>
          </a:p>
        </p:txBody>
      </p:sp>
      <p:sp>
        <p:nvSpPr>
          <p:cNvPr id="3" name="Slide Number Placeholder 2">
            <a:extLst>
              <a:ext uri="{FF2B5EF4-FFF2-40B4-BE49-F238E27FC236}">
                <a16:creationId xmlns:a16="http://schemas.microsoft.com/office/drawing/2014/main" id="{C2E5823D-333A-9BC8-9983-F980E6632EE8}"/>
              </a:ext>
            </a:extLst>
          </p:cNvPr>
          <p:cNvSpPr>
            <a:spLocks noGrp="1"/>
          </p:cNvSpPr>
          <p:nvPr>
            <p:ph type="sldNum" sz="quarter" idx="14"/>
          </p:nvPr>
        </p:nvSpPr>
        <p:spPr/>
        <p:txBody>
          <a:bodyPr/>
          <a:lstStyle/>
          <a:p>
            <a:fld id="{6B6A8BC2-F0EF-404E-80C2-96C75EBFF2FF}" type="slidenum">
              <a:rPr lang="en-US" smtClean="0"/>
              <a:t>64</a:t>
            </a:fld>
            <a:endParaRPr lang="en-US"/>
          </a:p>
        </p:txBody>
      </p:sp>
      <p:sp>
        <p:nvSpPr>
          <p:cNvPr id="2" name="Footer Placeholder 1">
            <a:extLst>
              <a:ext uri="{FF2B5EF4-FFF2-40B4-BE49-F238E27FC236}">
                <a16:creationId xmlns:a16="http://schemas.microsoft.com/office/drawing/2014/main" id="{B8BD08DF-3B06-F9FE-647C-956EB15B3A9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74545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EDA43-8ECF-CCD4-FB6B-9DD13494AD17}"/>
              </a:ext>
            </a:extLst>
          </p:cNvPr>
          <p:cNvSpPr>
            <a:spLocks noGrp="1" noRot="1" noMove="1" noResize="1" noEditPoints="1" noAdjustHandles="1" noChangeArrowheads="1" noChangeShapeType="1"/>
          </p:cNvSpPr>
          <p:nvPr>
            <p:ph sz="quarter" idx="12"/>
          </p:nvPr>
        </p:nvSpPr>
        <p:spPr/>
        <p:txBody>
          <a:bodyPr rIns="0"/>
          <a:lstStyle/>
          <a:p>
            <a:pPr marL="285750" indent="-285750">
              <a:spcBef>
                <a:spcPts val="600"/>
              </a:spcBef>
              <a:spcAft>
                <a:spcPts val="600"/>
              </a:spcAft>
              <a:buFont typeface="Arial" panose="020B0604020202020204" pitchFamily="34" charset="0"/>
              <a:buChar char="•"/>
            </a:pPr>
            <a:r>
              <a:rPr lang="en-US" dirty="0"/>
              <a:t>Toxicity of TPN is related to the individual toxicity of its components.</a:t>
            </a:r>
          </a:p>
          <a:p>
            <a:pPr marL="285750" indent="-285750">
              <a:spcBef>
                <a:spcPts val="600"/>
              </a:spcBef>
              <a:spcAft>
                <a:spcPts val="600"/>
              </a:spcAft>
              <a:buFont typeface="Arial" panose="020B0604020202020204" pitchFamily="34" charset="0"/>
              <a:buChar char="•"/>
            </a:pPr>
            <a:r>
              <a:rPr lang="en-US" dirty="0"/>
              <a:t>Glucose and lipid excess can lead to hepatic toxicity</a:t>
            </a:r>
          </a:p>
          <a:p>
            <a:pPr marL="285750" indent="-285750">
              <a:spcBef>
                <a:spcPts val="600"/>
              </a:spcBef>
              <a:spcAft>
                <a:spcPts val="600"/>
              </a:spcAft>
              <a:buFont typeface="Arial" panose="020B0604020202020204" pitchFamily="34" charset="0"/>
              <a:buChar char="•"/>
            </a:pPr>
            <a:r>
              <a:rPr lang="en-US" dirty="0"/>
              <a:t>Glucose infusion rate greater than 5mg/Kg/min can result in fatty liver</a:t>
            </a:r>
          </a:p>
          <a:p>
            <a:pPr marL="285750" indent="-285750">
              <a:spcBef>
                <a:spcPts val="600"/>
              </a:spcBef>
              <a:spcAft>
                <a:spcPts val="600"/>
              </a:spcAft>
              <a:buFont typeface="Arial" panose="020B0604020202020204" pitchFamily="34" charset="0"/>
              <a:buChar char="•"/>
            </a:pPr>
            <a:r>
              <a:rPr lang="en-US" dirty="0"/>
              <a:t>Long-term usage of TPN, ranging from weeks to months, can be associated with rare complication of manganese toxicity</a:t>
            </a:r>
          </a:p>
          <a:p>
            <a:pPr marL="214313" indent="-214313">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7C353E42-7D03-C4CC-B1B0-EE41FF9CA3BC}"/>
              </a:ext>
            </a:extLst>
          </p:cNvPr>
          <p:cNvSpPr>
            <a:spLocks noGrp="1" noRot="1" noMove="1" noResize="1" noEditPoints="1" noAdjustHandles="1" noChangeArrowheads="1" noChangeShapeType="1"/>
          </p:cNvSpPr>
          <p:nvPr>
            <p:ph type="title"/>
          </p:nvPr>
        </p:nvSpPr>
        <p:spPr/>
        <p:txBody>
          <a:bodyPr/>
          <a:lstStyle/>
          <a:p>
            <a:r>
              <a:rPr lang="en-US" dirty="0"/>
              <a:t>Toxicity</a:t>
            </a:r>
          </a:p>
        </p:txBody>
      </p:sp>
      <p:sp>
        <p:nvSpPr>
          <p:cNvPr id="4" name="Slide Number Placeholder 3">
            <a:extLst>
              <a:ext uri="{FF2B5EF4-FFF2-40B4-BE49-F238E27FC236}">
                <a16:creationId xmlns:a16="http://schemas.microsoft.com/office/drawing/2014/main" id="{4900E748-BBC4-2E1E-9F67-5CFCAFD4E854}"/>
              </a:ext>
            </a:extLst>
          </p:cNvPr>
          <p:cNvSpPr>
            <a:spLocks noGrp="1"/>
          </p:cNvSpPr>
          <p:nvPr>
            <p:ph type="sldNum" sz="quarter" idx="14"/>
          </p:nvPr>
        </p:nvSpPr>
        <p:spPr/>
        <p:txBody>
          <a:bodyPr/>
          <a:lstStyle/>
          <a:p>
            <a:fld id="{6B6A8BC2-F0EF-404E-80C2-96C75EBFF2FF}" type="slidenum">
              <a:rPr lang="en-US" smtClean="0"/>
              <a:t>65</a:t>
            </a:fld>
            <a:endParaRPr lang="en-US"/>
          </a:p>
        </p:txBody>
      </p:sp>
      <p:sp>
        <p:nvSpPr>
          <p:cNvPr id="5" name="Footer Placeholder 4">
            <a:extLst>
              <a:ext uri="{FF2B5EF4-FFF2-40B4-BE49-F238E27FC236}">
                <a16:creationId xmlns:a16="http://schemas.microsoft.com/office/drawing/2014/main" id="{9A878CAC-7D53-7012-9E4F-4F7F8E5AB04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3350506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CC838-85DA-12A4-2374-32B2A6254BC7}"/>
              </a:ext>
            </a:extLst>
          </p:cNvPr>
          <p:cNvSpPr>
            <a:spLocks noGrp="1" noRot="1" noMove="1" noResize="1" noEditPoints="1" noAdjustHandles="1" noChangeArrowheads="1" noChangeShapeType="1"/>
          </p:cNvSpPr>
          <p:nvPr>
            <p:ph sz="quarter" idx="12"/>
          </p:nvPr>
        </p:nvSpPr>
        <p:spPr/>
        <p:txBody>
          <a:bodyPr/>
          <a:lstStyle/>
          <a:p>
            <a:pPr marL="285750" indent="-285750">
              <a:buFont typeface="Arial" panose="020B0604020202020204" pitchFamily="34" charset="0"/>
              <a:buChar char="•"/>
            </a:pPr>
            <a:r>
              <a:rPr lang="en-US" b="1" dirty="0"/>
              <a:t>Occlusion Alarm:</a:t>
            </a:r>
          </a:p>
          <a:p>
            <a:pPr marL="498348" lvl="2" indent="-285750"/>
            <a:r>
              <a:rPr lang="en-US" sz="1600" dirty="0"/>
              <a:t>Check clamps, catheter patency</a:t>
            </a:r>
          </a:p>
          <a:p>
            <a:pPr marL="285750" indent="-285750">
              <a:buFont typeface="Arial" panose="020B0604020202020204" pitchFamily="34" charset="0"/>
              <a:buChar char="•"/>
            </a:pPr>
            <a:r>
              <a:rPr lang="en-US" b="1" dirty="0"/>
              <a:t>Air-in-Line Alarm:</a:t>
            </a:r>
          </a:p>
          <a:p>
            <a:pPr marL="498348" lvl="2" indent="-285750"/>
            <a:r>
              <a:rPr lang="en-US" sz="1600" dirty="0"/>
              <a:t>Re-prime tubing, check connections</a:t>
            </a:r>
          </a:p>
          <a:p>
            <a:pPr marL="285750" indent="-285750">
              <a:buFont typeface="Arial" panose="020B0604020202020204" pitchFamily="34" charset="0"/>
              <a:buChar char="•"/>
            </a:pPr>
            <a:r>
              <a:rPr lang="en-US" b="1" dirty="0"/>
              <a:t>Low Battery:</a:t>
            </a:r>
          </a:p>
          <a:p>
            <a:pPr marL="498348" lvl="2" indent="-285750"/>
            <a:r>
              <a:rPr lang="en-US" sz="1600" dirty="0"/>
              <a:t>Plug into AC or replace batteries</a:t>
            </a:r>
          </a:p>
          <a:p>
            <a:pPr marL="285750" indent="-285750">
              <a:buFont typeface="Arial" panose="020B0604020202020204" pitchFamily="34" charset="0"/>
              <a:buChar char="•"/>
            </a:pPr>
            <a:r>
              <a:rPr lang="en-US" b="1" dirty="0"/>
              <a:t>Door Open / Set Not Loaded:</a:t>
            </a:r>
          </a:p>
          <a:p>
            <a:pPr marL="498348" lvl="2" indent="-285750"/>
            <a:r>
              <a:rPr lang="en-US" sz="1600" dirty="0"/>
              <a:t>Reload tubing correctly</a:t>
            </a:r>
          </a:p>
          <a:p>
            <a:endParaRPr lang="en-US" dirty="0"/>
          </a:p>
          <a:p>
            <a:pPr algn="ctr"/>
            <a:r>
              <a:rPr lang="en-US" b="1" i="1" dirty="0"/>
              <a:t>You (the RN) are responsible if the alarm is unresolved </a:t>
            </a:r>
            <a:r>
              <a:rPr lang="en-US" b="1" i="1" dirty="0">
                <a:sym typeface="Wingdings" panose="05000000000000000000" pitchFamily="2" charset="2"/>
              </a:rPr>
              <a:t></a:t>
            </a:r>
            <a:r>
              <a:rPr lang="en-US" b="1" i="1" dirty="0"/>
              <a:t> escalate to infusion company AND provider</a:t>
            </a:r>
          </a:p>
        </p:txBody>
      </p:sp>
      <p:sp>
        <p:nvSpPr>
          <p:cNvPr id="3" name="Title 2">
            <a:extLst>
              <a:ext uri="{FF2B5EF4-FFF2-40B4-BE49-F238E27FC236}">
                <a16:creationId xmlns:a16="http://schemas.microsoft.com/office/drawing/2014/main" id="{57275C6C-CF3C-989B-104F-F0C8F8EA7557}"/>
              </a:ext>
            </a:extLst>
          </p:cNvPr>
          <p:cNvSpPr>
            <a:spLocks noGrp="1" noRot="1" noMove="1" noResize="1" noEditPoints="1" noAdjustHandles="1" noChangeArrowheads="1" noChangeShapeType="1"/>
          </p:cNvSpPr>
          <p:nvPr>
            <p:ph type="title"/>
          </p:nvPr>
        </p:nvSpPr>
        <p:spPr/>
        <p:txBody>
          <a:bodyPr/>
          <a:lstStyle/>
          <a:p>
            <a:r>
              <a:rPr lang="en-US" dirty="0"/>
              <a:t>Alarms &amp; Troubleshooting</a:t>
            </a:r>
          </a:p>
        </p:txBody>
      </p:sp>
      <p:sp>
        <p:nvSpPr>
          <p:cNvPr id="4" name="Footer Placeholder 3">
            <a:extLst>
              <a:ext uri="{FF2B5EF4-FFF2-40B4-BE49-F238E27FC236}">
                <a16:creationId xmlns:a16="http://schemas.microsoft.com/office/drawing/2014/main" id="{6D51B138-55A4-5032-FD8C-44538BDDA46D}"/>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AD87FD5E-8257-4883-0A41-576A668AA3DF}"/>
              </a:ext>
            </a:extLst>
          </p:cNvPr>
          <p:cNvSpPr>
            <a:spLocks noGrp="1"/>
          </p:cNvSpPr>
          <p:nvPr>
            <p:ph type="sldNum" sz="quarter" idx="14"/>
          </p:nvPr>
        </p:nvSpPr>
        <p:spPr/>
        <p:txBody>
          <a:bodyPr/>
          <a:lstStyle/>
          <a:p>
            <a:fld id="{C1FF6DA9-008F-8B48-92A6-B652298478BF}" type="slidenum">
              <a:rPr lang="en-US" smtClean="0"/>
              <a:t>66</a:t>
            </a:fld>
            <a:endParaRPr lang="en-US"/>
          </a:p>
        </p:txBody>
      </p:sp>
    </p:spTree>
    <p:extLst>
      <p:ext uri="{BB962C8B-B14F-4D97-AF65-F5344CB8AC3E}">
        <p14:creationId xmlns:p14="http://schemas.microsoft.com/office/powerpoint/2010/main" val="344735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54B11-02D4-8BC3-9DB8-C9A6B9FA3DFD}"/>
              </a:ext>
            </a:extLst>
          </p:cNvPr>
          <p:cNvSpPr>
            <a:spLocks noGrp="1" noRot="1" noMove="1" noResize="1" noEditPoints="1" noAdjustHandles="1" noChangeArrowheads="1" noChangeShapeType="1"/>
          </p:cNvSpPr>
          <p:nvPr>
            <p:ph sz="quarter" idx="12"/>
          </p:nvPr>
        </p:nvSpPr>
        <p:spPr/>
        <p:txBody>
          <a:bodyPr rIns="0"/>
          <a:lstStyle/>
          <a:p>
            <a:pPr marL="285750" indent="-285750">
              <a:spcBef>
                <a:spcPts val="1200"/>
              </a:spcBef>
              <a:buFont typeface="Arial" panose="020B0604020202020204" pitchFamily="34" charset="0"/>
              <a:buChar char="•"/>
            </a:pPr>
            <a:r>
              <a:rPr lang="en-US" b="1" i="1" dirty="0">
                <a:solidFill>
                  <a:schemeClr val="accent6"/>
                </a:solidFill>
              </a:rPr>
              <a:t>Always</a:t>
            </a:r>
            <a:r>
              <a:rPr lang="en-US" dirty="0"/>
              <a:t> plug into AC when possible</a:t>
            </a:r>
          </a:p>
          <a:p>
            <a:pPr marL="285750" indent="-285750">
              <a:spcBef>
                <a:spcPts val="1200"/>
              </a:spcBef>
              <a:buFont typeface="Arial" panose="020B0604020202020204" pitchFamily="34" charset="0"/>
              <a:buChar char="•"/>
            </a:pPr>
            <a:r>
              <a:rPr lang="en-US" b="1" i="1" dirty="0">
                <a:solidFill>
                  <a:schemeClr val="accent6"/>
                </a:solidFill>
              </a:rPr>
              <a:t>Carry</a:t>
            </a:r>
            <a:r>
              <a:rPr lang="en-US" dirty="0"/>
              <a:t> spare batteries at each visit</a:t>
            </a:r>
          </a:p>
          <a:p>
            <a:pPr marL="285750" indent="-285750">
              <a:spcBef>
                <a:spcPts val="1200"/>
              </a:spcBef>
              <a:buFont typeface="Arial" panose="020B0604020202020204" pitchFamily="34" charset="0"/>
              <a:buChar char="•"/>
            </a:pPr>
            <a:r>
              <a:rPr lang="en-US" dirty="0"/>
              <a:t>Keep </a:t>
            </a:r>
            <a:r>
              <a:rPr lang="en-US" b="1" i="1" dirty="0">
                <a:solidFill>
                  <a:schemeClr val="accent6"/>
                </a:solidFill>
              </a:rPr>
              <a:t>backup</a:t>
            </a:r>
            <a:r>
              <a:rPr lang="en-US" dirty="0"/>
              <a:t> </a:t>
            </a:r>
            <a:r>
              <a:rPr lang="en-US" b="1" i="1" dirty="0">
                <a:solidFill>
                  <a:schemeClr val="accent6"/>
                </a:solidFill>
              </a:rPr>
              <a:t>pump</a:t>
            </a:r>
            <a:r>
              <a:rPr lang="en-US" dirty="0"/>
              <a:t> access available (through infusion company – </a:t>
            </a:r>
            <a:r>
              <a:rPr lang="en-US" b="1" i="1" dirty="0">
                <a:solidFill>
                  <a:schemeClr val="accent6"/>
                </a:solidFill>
              </a:rPr>
              <a:t>know your phone numbers/access points</a:t>
            </a:r>
            <a:r>
              <a:rPr lang="en-US" dirty="0"/>
              <a:t>)</a:t>
            </a:r>
          </a:p>
          <a:p>
            <a:pPr marL="285750" indent="-285750">
              <a:spcBef>
                <a:spcPts val="1200"/>
              </a:spcBef>
              <a:buFont typeface="Arial" panose="020B0604020202020204" pitchFamily="34" charset="0"/>
              <a:buChar char="•"/>
            </a:pPr>
            <a:r>
              <a:rPr lang="en-US" b="1" i="1" dirty="0">
                <a:solidFill>
                  <a:schemeClr val="accent6"/>
                </a:solidFill>
              </a:rPr>
              <a:t>Caregiver</a:t>
            </a:r>
            <a:r>
              <a:rPr lang="en-US" dirty="0"/>
              <a:t> should know how to silence alarm, check screen, and call RN/Infusion Company for help</a:t>
            </a:r>
          </a:p>
        </p:txBody>
      </p:sp>
      <p:sp>
        <p:nvSpPr>
          <p:cNvPr id="3" name="Title 2">
            <a:extLst>
              <a:ext uri="{FF2B5EF4-FFF2-40B4-BE49-F238E27FC236}">
                <a16:creationId xmlns:a16="http://schemas.microsoft.com/office/drawing/2014/main" id="{303E117B-E9CC-F730-B5A2-A335F55ED980}"/>
              </a:ext>
            </a:extLst>
          </p:cNvPr>
          <p:cNvSpPr>
            <a:spLocks noGrp="1" noRot="1" noMove="1" noResize="1" noEditPoints="1" noAdjustHandles="1" noChangeArrowheads="1" noChangeShapeType="1"/>
          </p:cNvSpPr>
          <p:nvPr>
            <p:ph type="title"/>
          </p:nvPr>
        </p:nvSpPr>
        <p:spPr/>
        <p:txBody>
          <a:bodyPr/>
          <a:lstStyle/>
          <a:p>
            <a:r>
              <a:rPr lang="en-US" dirty="0"/>
              <a:t>Backup &amp; Safety</a:t>
            </a:r>
          </a:p>
        </p:txBody>
      </p:sp>
      <p:sp>
        <p:nvSpPr>
          <p:cNvPr id="4" name="Footer Placeholder 3">
            <a:extLst>
              <a:ext uri="{FF2B5EF4-FFF2-40B4-BE49-F238E27FC236}">
                <a16:creationId xmlns:a16="http://schemas.microsoft.com/office/drawing/2014/main" id="{55DDC860-87A2-45EA-A41A-217FC013E99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BDE0710-3B19-314B-C7D4-7DBBA6D2C5EF}"/>
              </a:ext>
            </a:extLst>
          </p:cNvPr>
          <p:cNvSpPr>
            <a:spLocks noGrp="1"/>
          </p:cNvSpPr>
          <p:nvPr>
            <p:ph type="sldNum" sz="quarter" idx="14"/>
          </p:nvPr>
        </p:nvSpPr>
        <p:spPr/>
        <p:txBody>
          <a:bodyPr/>
          <a:lstStyle/>
          <a:p>
            <a:fld id="{C1FF6DA9-008F-8B48-92A6-B652298478BF}" type="slidenum">
              <a:rPr lang="en-US" smtClean="0"/>
              <a:t>67</a:t>
            </a:fld>
            <a:endParaRPr lang="en-US"/>
          </a:p>
        </p:txBody>
      </p:sp>
    </p:spTree>
    <p:extLst>
      <p:ext uri="{BB962C8B-B14F-4D97-AF65-F5344CB8AC3E}">
        <p14:creationId xmlns:p14="http://schemas.microsoft.com/office/powerpoint/2010/main" val="310017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CF448-AF53-5CFA-6851-F7B816F02423}"/>
              </a:ext>
            </a:extLst>
          </p:cNvPr>
          <p:cNvSpPr>
            <a:spLocks noGrp="1" noRot="1" noMove="1" noResize="1" noEditPoints="1" noAdjustHandles="1" noChangeArrowheads="1" noChangeShapeType="1"/>
          </p:cNvSpPr>
          <p:nvPr>
            <p:ph sz="quarter" idx="12"/>
          </p:nvPr>
        </p:nvSpPr>
        <p:spPr/>
        <p:txBody>
          <a:bodyPr/>
          <a:lstStyle/>
          <a:p>
            <a:pPr>
              <a:spcBef>
                <a:spcPts val="1200"/>
              </a:spcBef>
            </a:pPr>
            <a:r>
              <a:rPr lang="en-US" b="1" i="1" dirty="0">
                <a:solidFill>
                  <a:schemeClr val="accent6"/>
                </a:solidFill>
              </a:rPr>
              <a:t>Immediate action required if reaction is suspected:</a:t>
            </a:r>
          </a:p>
          <a:p>
            <a:pPr marL="285750" indent="-285750">
              <a:spcBef>
                <a:spcPts val="1200"/>
              </a:spcBef>
              <a:buFont typeface="Arial" panose="020B0604020202020204" pitchFamily="34" charset="0"/>
              <a:buChar char="•"/>
            </a:pPr>
            <a:r>
              <a:rPr lang="en-US" dirty="0"/>
              <a:t>Stop infusion</a:t>
            </a:r>
          </a:p>
          <a:p>
            <a:pPr marL="285750" indent="-285750">
              <a:spcBef>
                <a:spcPts val="1200"/>
              </a:spcBef>
              <a:buFont typeface="Arial" panose="020B0604020202020204" pitchFamily="34" charset="0"/>
              <a:buChar char="•"/>
            </a:pPr>
            <a:r>
              <a:rPr lang="en-US" dirty="0"/>
              <a:t>Maintain IV access with saline if ordered</a:t>
            </a:r>
          </a:p>
          <a:p>
            <a:pPr marL="285750" indent="-285750">
              <a:spcBef>
                <a:spcPts val="1200"/>
              </a:spcBef>
              <a:buFont typeface="Arial" panose="020B0604020202020204" pitchFamily="34" charset="0"/>
              <a:buChar char="•"/>
            </a:pPr>
            <a:r>
              <a:rPr lang="en-US" dirty="0"/>
              <a:t>Assess: Airway, Breathing, Circulation (ABCs)</a:t>
            </a:r>
          </a:p>
          <a:p>
            <a:pPr marL="285750" indent="-285750">
              <a:spcBef>
                <a:spcPts val="1200"/>
              </a:spcBef>
              <a:buFont typeface="Arial" panose="020B0604020202020204" pitchFamily="34" charset="0"/>
              <a:buChar char="•"/>
            </a:pPr>
            <a:r>
              <a:rPr lang="en-US" dirty="0"/>
              <a:t>Call 911 if severe or life-threatening</a:t>
            </a:r>
          </a:p>
          <a:p>
            <a:pPr marL="285750" indent="-285750">
              <a:spcBef>
                <a:spcPts val="1200"/>
              </a:spcBef>
              <a:buFont typeface="Arial" panose="020B0604020202020204" pitchFamily="34" charset="0"/>
              <a:buChar char="•"/>
            </a:pPr>
            <a:r>
              <a:rPr lang="en-US" dirty="0"/>
              <a:t>Notify provider per protocol</a:t>
            </a:r>
          </a:p>
          <a:p>
            <a:endParaRPr lang="en-US" dirty="0"/>
          </a:p>
          <a:p>
            <a:pPr algn="ctr"/>
            <a:r>
              <a:rPr lang="en-US" sz="2400" b="1" i="1" dirty="0">
                <a:solidFill>
                  <a:schemeClr val="accent6"/>
                </a:solidFill>
              </a:rPr>
              <a:t>Document event, interventions, notifications, and patient outcome</a:t>
            </a:r>
          </a:p>
        </p:txBody>
      </p:sp>
      <p:sp>
        <p:nvSpPr>
          <p:cNvPr id="3" name="Title 2">
            <a:extLst>
              <a:ext uri="{FF2B5EF4-FFF2-40B4-BE49-F238E27FC236}">
                <a16:creationId xmlns:a16="http://schemas.microsoft.com/office/drawing/2014/main" id="{07D5C000-8FBA-CBFF-9E99-1F8282095B1B}"/>
              </a:ext>
            </a:extLst>
          </p:cNvPr>
          <p:cNvSpPr>
            <a:spLocks noGrp="1" noRot="1" noMove="1" noResize="1" noEditPoints="1" noAdjustHandles="1" noChangeArrowheads="1" noChangeShapeType="1"/>
          </p:cNvSpPr>
          <p:nvPr>
            <p:ph type="title"/>
          </p:nvPr>
        </p:nvSpPr>
        <p:spPr/>
        <p:txBody>
          <a:bodyPr/>
          <a:lstStyle/>
          <a:p>
            <a:r>
              <a:rPr lang="en-US" dirty="0"/>
              <a:t>Emergency Response</a:t>
            </a:r>
          </a:p>
        </p:txBody>
      </p:sp>
      <p:sp>
        <p:nvSpPr>
          <p:cNvPr id="4" name="Footer Placeholder 3">
            <a:extLst>
              <a:ext uri="{FF2B5EF4-FFF2-40B4-BE49-F238E27FC236}">
                <a16:creationId xmlns:a16="http://schemas.microsoft.com/office/drawing/2014/main" id="{87D21FF5-E584-1B94-9F90-93166F7025B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AC9392E-6A4B-573B-0254-3968421C7C15}"/>
              </a:ext>
            </a:extLst>
          </p:cNvPr>
          <p:cNvSpPr>
            <a:spLocks noGrp="1"/>
          </p:cNvSpPr>
          <p:nvPr>
            <p:ph type="sldNum" sz="quarter" idx="14"/>
          </p:nvPr>
        </p:nvSpPr>
        <p:spPr/>
        <p:txBody>
          <a:bodyPr/>
          <a:lstStyle/>
          <a:p>
            <a:fld id="{C1FF6DA9-008F-8B48-92A6-B652298478BF}" type="slidenum">
              <a:rPr lang="en-US" smtClean="0"/>
              <a:t>68</a:t>
            </a:fld>
            <a:endParaRPr lang="en-US"/>
          </a:p>
        </p:txBody>
      </p:sp>
    </p:spTree>
    <p:extLst>
      <p:ext uri="{BB962C8B-B14F-4D97-AF65-F5344CB8AC3E}">
        <p14:creationId xmlns:p14="http://schemas.microsoft.com/office/powerpoint/2010/main" val="2484645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3F5F-062A-536F-B9B4-C6155E963938}"/>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8D940B44-9CBD-FBCB-4FFA-093D8C4BE048}"/>
              </a:ext>
            </a:extLst>
          </p:cNvPr>
          <p:cNvSpPr>
            <a:spLocks noGrp="1"/>
          </p:cNvSpPr>
          <p:nvPr>
            <p:ph type="body" sz="quarter" idx="19"/>
          </p:nvPr>
        </p:nvSpPr>
        <p:spPr>
          <a:xfrm>
            <a:off x="348853" y="4724712"/>
            <a:ext cx="4519613" cy="480172"/>
          </a:xfrm>
        </p:spPr>
        <p:txBody>
          <a:bodyPr/>
          <a:lstStyle/>
          <a:p>
            <a:r>
              <a:rPr lang="en-US" dirty="0"/>
              <a:t>Assess, Set Goals with Patient, Teach-back, Repeat = Patient Engagement and Goal Attainment</a:t>
            </a:r>
          </a:p>
        </p:txBody>
      </p:sp>
      <p:sp>
        <p:nvSpPr>
          <p:cNvPr id="3" name="Title 2">
            <a:extLst>
              <a:ext uri="{FF2B5EF4-FFF2-40B4-BE49-F238E27FC236}">
                <a16:creationId xmlns:a16="http://schemas.microsoft.com/office/drawing/2014/main" id="{C77C2B3C-D0F1-0E1A-C9F5-17B4E10DE867}"/>
              </a:ext>
            </a:extLst>
          </p:cNvPr>
          <p:cNvSpPr>
            <a:spLocks noGrp="1"/>
          </p:cNvSpPr>
          <p:nvPr>
            <p:ph type="title"/>
          </p:nvPr>
        </p:nvSpPr>
        <p:spPr>
          <a:xfrm>
            <a:off x="348854" y="2773815"/>
            <a:ext cx="3382565" cy="1423438"/>
          </a:xfrm>
        </p:spPr>
        <p:txBody>
          <a:bodyPr anchor="b">
            <a:normAutofit/>
          </a:bodyPr>
          <a:lstStyle/>
          <a:p>
            <a:r>
              <a:rPr lang="en-US" sz="2325" dirty="0"/>
              <a:t>Delivering TPN in the Home </a:t>
            </a:r>
            <a:br>
              <a:rPr lang="en-US" sz="2325" dirty="0"/>
            </a:br>
            <a:r>
              <a:rPr lang="en-US" sz="2325" dirty="0"/>
              <a:t>Patient and Caregiver Education/Training</a:t>
            </a:r>
          </a:p>
        </p:txBody>
      </p:sp>
      <p:graphicFrame>
        <p:nvGraphicFramePr>
          <p:cNvPr id="6" name="Object 5">
            <a:extLst>
              <a:ext uri="{FF2B5EF4-FFF2-40B4-BE49-F238E27FC236}">
                <a16:creationId xmlns:a16="http://schemas.microsoft.com/office/drawing/2014/main" id="{5F9F8294-8E9F-00A1-116A-EC2824C143A4}"/>
              </a:ext>
            </a:extLst>
          </p:cNvPr>
          <p:cNvGraphicFramePr>
            <a:graphicFrameLocks noChangeAspect="1"/>
          </p:cNvGraphicFramePr>
          <p:nvPr/>
        </p:nvGraphicFramePr>
        <p:xfrm>
          <a:off x="5338261" y="921253"/>
          <a:ext cx="1928959" cy="2496601"/>
        </p:xfrm>
        <a:graphic>
          <a:graphicData uri="http://schemas.openxmlformats.org/presentationml/2006/ole">
            <mc:AlternateContent xmlns:mc="http://schemas.openxmlformats.org/markup-compatibility/2006">
              <mc:Choice xmlns:v="urn:schemas-microsoft-com:vml" Requires="v">
                <p:oleObj name="Acrobat Document" r:id="rId2" imgW="5829224" imgH="7543800" progId="Acrobat.Document.DC">
                  <p:embed/>
                </p:oleObj>
              </mc:Choice>
              <mc:Fallback>
                <p:oleObj name="Acrobat Document" r:id="rId2" imgW="5829224" imgH="7543800" progId="Acrobat.Document.DC">
                  <p:embed/>
                  <p:pic>
                    <p:nvPicPr>
                      <p:cNvPr id="6" name="Object 5">
                        <a:extLst>
                          <a:ext uri="{FF2B5EF4-FFF2-40B4-BE49-F238E27FC236}">
                            <a16:creationId xmlns:a16="http://schemas.microsoft.com/office/drawing/2014/main" id="{5F9F8294-8E9F-00A1-116A-EC2824C143A4}"/>
                          </a:ext>
                        </a:extLst>
                      </p:cNvPr>
                      <p:cNvPicPr/>
                      <p:nvPr/>
                    </p:nvPicPr>
                    <p:blipFill>
                      <a:blip r:embed="rId3"/>
                      <a:stretch>
                        <a:fillRect/>
                      </a:stretch>
                    </p:blipFill>
                    <p:spPr>
                      <a:xfrm>
                        <a:off x="5338261" y="921253"/>
                        <a:ext cx="1928959" cy="249660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E369263-D615-1C83-29B6-52DD9626A95F}"/>
              </a:ext>
            </a:extLst>
          </p:cNvPr>
          <p:cNvGraphicFramePr>
            <a:graphicFrameLocks noChangeAspect="1"/>
          </p:cNvGraphicFramePr>
          <p:nvPr/>
        </p:nvGraphicFramePr>
        <p:xfrm>
          <a:off x="7436709" y="3229356"/>
          <a:ext cx="1526360" cy="1975528"/>
        </p:xfrm>
        <a:graphic>
          <a:graphicData uri="http://schemas.openxmlformats.org/presentationml/2006/ole">
            <mc:AlternateContent xmlns:mc="http://schemas.openxmlformats.org/markup-compatibility/2006">
              <mc:Choice xmlns:v="urn:schemas-microsoft-com:vml" Requires="v">
                <p:oleObj name="Acrobat Document" r:id="rId4" imgW="5829224" imgH="7543800" progId="Acrobat.Document.DC">
                  <p:embed/>
                </p:oleObj>
              </mc:Choice>
              <mc:Fallback>
                <p:oleObj name="Acrobat Document" r:id="rId4" imgW="5829224" imgH="7543800" progId="Acrobat.Document.DC">
                  <p:embed/>
                  <p:pic>
                    <p:nvPicPr>
                      <p:cNvPr id="7" name="Object 6">
                        <a:extLst>
                          <a:ext uri="{FF2B5EF4-FFF2-40B4-BE49-F238E27FC236}">
                            <a16:creationId xmlns:a16="http://schemas.microsoft.com/office/drawing/2014/main" id="{1E369263-D615-1C83-29B6-52DD9626A95F}"/>
                          </a:ext>
                        </a:extLst>
                      </p:cNvPr>
                      <p:cNvPicPr/>
                      <p:nvPr/>
                    </p:nvPicPr>
                    <p:blipFill>
                      <a:blip r:embed="rId5"/>
                      <a:stretch>
                        <a:fillRect/>
                      </a:stretch>
                    </p:blipFill>
                    <p:spPr>
                      <a:xfrm>
                        <a:off x="7436709" y="3229356"/>
                        <a:ext cx="1526360" cy="197552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E4F7092-E8D8-9383-0E0D-DF4CE5BD38B3}"/>
              </a:ext>
            </a:extLst>
          </p:cNvPr>
          <p:cNvGraphicFramePr>
            <a:graphicFrameLocks noChangeAspect="1"/>
          </p:cNvGraphicFramePr>
          <p:nvPr/>
        </p:nvGraphicFramePr>
        <p:xfrm>
          <a:off x="7325744" y="931069"/>
          <a:ext cx="1721003" cy="2227450"/>
        </p:xfrm>
        <a:graphic>
          <a:graphicData uri="http://schemas.openxmlformats.org/presentationml/2006/ole">
            <mc:AlternateContent xmlns:mc="http://schemas.openxmlformats.org/markup-compatibility/2006">
              <mc:Choice xmlns:v="urn:schemas-microsoft-com:vml" Requires="v">
                <p:oleObj name="Acrobat Document" r:id="rId6" imgW="5829224" imgH="7543800" progId="Acrobat.Document.DC">
                  <p:embed/>
                </p:oleObj>
              </mc:Choice>
              <mc:Fallback>
                <p:oleObj name="Acrobat Document" r:id="rId6" imgW="5829224" imgH="7543800" progId="Acrobat.Document.DC">
                  <p:embed/>
                  <p:pic>
                    <p:nvPicPr>
                      <p:cNvPr id="9" name="Object 8">
                        <a:extLst>
                          <a:ext uri="{FF2B5EF4-FFF2-40B4-BE49-F238E27FC236}">
                            <a16:creationId xmlns:a16="http://schemas.microsoft.com/office/drawing/2014/main" id="{1E4F7092-E8D8-9383-0E0D-DF4CE5BD38B3}"/>
                          </a:ext>
                        </a:extLst>
                      </p:cNvPr>
                      <p:cNvPicPr/>
                      <p:nvPr/>
                    </p:nvPicPr>
                    <p:blipFill>
                      <a:blip r:embed="rId7"/>
                      <a:stretch>
                        <a:fillRect/>
                      </a:stretch>
                    </p:blipFill>
                    <p:spPr>
                      <a:xfrm>
                        <a:off x="7325744" y="931069"/>
                        <a:ext cx="1721003" cy="2227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28F792B-D4D4-E882-6A2F-F843DAA4E70D}"/>
              </a:ext>
            </a:extLst>
          </p:cNvPr>
          <p:cNvGraphicFramePr>
            <a:graphicFrameLocks noChangeAspect="1"/>
          </p:cNvGraphicFramePr>
          <p:nvPr/>
        </p:nvGraphicFramePr>
        <p:xfrm>
          <a:off x="6944760" y="3778041"/>
          <a:ext cx="1618703" cy="2095045"/>
        </p:xfrm>
        <a:graphic>
          <a:graphicData uri="http://schemas.openxmlformats.org/presentationml/2006/ole">
            <mc:AlternateContent xmlns:mc="http://schemas.openxmlformats.org/markup-compatibility/2006">
              <mc:Choice xmlns:v="urn:schemas-microsoft-com:vml" Requires="v">
                <p:oleObj name="Acrobat Document" r:id="rId8" imgW="5829224" imgH="7543800" progId="Acrobat.Document.DC">
                  <p:embed/>
                </p:oleObj>
              </mc:Choice>
              <mc:Fallback>
                <p:oleObj name="Acrobat Document" r:id="rId8" imgW="5829224" imgH="7543800" progId="Acrobat.Document.DC">
                  <p:embed/>
                  <p:pic>
                    <p:nvPicPr>
                      <p:cNvPr id="10" name="Object 9">
                        <a:extLst>
                          <a:ext uri="{FF2B5EF4-FFF2-40B4-BE49-F238E27FC236}">
                            <a16:creationId xmlns:a16="http://schemas.microsoft.com/office/drawing/2014/main" id="{428F792B-D4D4-E882-6A2F-F843DAA4E70D}"/>
                          </a:ext>
                        </a:extLst>
                      </p:cNvPr>
                      <p:cNvPicPr/>
                      <p:nvPr/>
                    </p:nvPicPr>
                    <p:blipFill>
                      <a:blip r:embed="rId9"/>
                      <a:stretch>
                        <a:fillRect/>
                      </a:stretch>
                    </p:blipFill>
                    <p:spPr>
                      <a:xfrm>
                        <a:off x="6944760" y="3778041"/>
                        <a:ext cx="1618703" cy="209504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75672B2-7C00-5214-B70E-EA7D27161073}"/>
              </a:ext>
            </a:extLst>
          </p:cNvPr>
          <p:cNvGraphicFramePr>
            <a:graphicFrameLocks noChangeAspect="1"/>
          </p:cNvGraphicFramePr>
          <p:nvPr/>
        </p:nvGraphicFramePr>
        <p:xfrm>
          <a:off x="5180206" y="2121274"/>
          <a:ext cx="1821920" cy="2358063"/>
        </p:xfrm>
        <a:graphic>
          <a:graphicData uri="http://schemas.openxmlformats.org/presentationml/2006/ole">
            <mc:AlternateContent xmlns:mc="http://schemas.openxmlformats.org/markup-compatibility/2006">
              <mc:Choice xmlns:v="urn:schemas-microsoft-com:vml" Requires="v">
                <p:oleObj name="Acrobat Document" r:id="rId10" imgW="5829224" imgH="7543800" progId="Acrobat.Document.DC">
                  <p:embed/>
                </p:oleObj>
              </mc:Choice>
              <mc:Fallback>
                <p:oleObj name="Acrobat Document" r:id="rId10" imgW="5829224" imgH="7543800" progId="Acrobat.Document.DC">
                  <p:embed/>
                  <p:pic>
                    <p:nvPicPr>
                      <p:cNvPr id="11" name="Object 10">
                        <a:extLst>
                          <a:ext uri="{FF2B5EF4-FFF2-40B4-BE49-F238E27FC236}">
                            <a16:creationId xmlns:a16="http://schemas.microsoft.com/office/drawing/2014/main" id="{C75672B2-7C00-5214-B70E-EA7D27161073}"/>
                          </a:ext>
                        </a:extLst>
                      </p:cNvPr>
                      <p:cNvPicPr/>
                      <p:nvPr/>
                    </p:nvPicPr>
                    <p:blipFill>
                      <a:blip r:embed="rId11"/>
                      <a:stretch>
                        <a:fillRect/>
                      </a:stretch>
                    </p:blipFill>
                    <p:spPr>
                      <a:xfrm>
                        <a:off x="5180206" y="2121274"/>
                        <a:ext cx="1821920" cy="235806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D3BF9FA-6C73-953F-B194-4722EB10FAB0}"/>
              </a:ext>
            </a:extLst>
          </p:cNvPr>
          <p:cNvGraphicFramePr>
            <a:graphicFrameLocks noChangeAspect="1"/>
          </p:cNvGraphicFramePr>
          <p:nvPr/>
        </p:nvGraphicFramePr>
        <p:xfrm>
          <a:off x="4993125" y="3456818"/>
          <a:ext cx="1866891" cy="2416268"/>
        </p:xfrm>
        <a:graphic>
          <a:graphicData uri="http://schemas.openxmlformats.org/presentationml/2006/ole">
            <mc:AlternateContent xmlns:mc="http://schemas.openxmlformats.org/markup-compatibility/2006">
              <mc:Choice xmlns:v="urn:schemas-microsoft-com:vml" Requires="v">
                <p:oleObj name="Acrobat Document" r:id="rId12" imgW="5829224" imgH="7543800" progId="Acrobat.Document.DC">
                  <p:embed/>
                </p:oleObj>
              </mc:Choice>
              <mc:Fallback>
                <p:oleObj name="Acrobat Document" r:id="rId12" imgW="5829224" imgH="7543800" progId="Acrobat.Document.DC">
                  <p:embed/>
                  <p:pic>
                    <p:nvPicPr>
                      <p:cNvPr id="5" name="Object 4">
                        <a:extLst>
                          <a:ext uri="{FF2B5EF4-FFF2-40B4-BE49-F238E27FC236}">
                            <a16:creationId xmlns:a16="http://schemas.microsoft.com/office/drawing/2014/main" id="{AD3BF9FA-6C73-953F-B194-4722EB10FAB0}"/>
                          </a:ext>
                        </a:extLst>
                      </p:cNvPr>
                      <p:cNvPicPr/>
                      <p:nvPr/>
                    </p:nvPicPr>
                    <p:blipFill>
                      <a:blip r:embed="rId13"/>
                      <a:stretch>
                        <a:fillRect/>
                      </a:stretch>
                    </p:blipFill>
                    <p:spPr>
                      <a:xfrm>
                        <a:off x="4993125" y="3456818"/>
                        <a:ext cx="1866891" cy="2416268"/>
                      </a:xfrm>
                      <a:prstGeom prst="rect">
                        <a:avLst/>
                      </a:prstGeom>
                    </p:spPr>
                  </p:pic>
                </p:oleObj>
              </mc:Fallback>
            </mc:AlternateContent>
          </a:graphicData>
        </a:graphic>
      </p:graphicFrame>
    </p:spTree>
    <p:extLst>
      <p:ext uri="{BB962C8B-B14F-4D97-AF65-F5344CB8AC3E}">
        <p14:creationId xmlns:p14="http://schemas.microsoft.com/office/powerpoint/2010/main" val="87818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BD422-39FD-C801-D7F5-A7430D6376E3}"/>
              </a:ext>
            </a:extLst>
          </p:cNvPr>
          <p:cNvSpPr>
            <a:spLocks noGrp="1" noRot="1" noMove="1" noResize="1" noEditPoints="1" noAdjustHandles="1" noChangeArrowheads="1" noChangeShapeType="1"/>
          </p:cNvSpPr>
          <p:nvPr>
            <p:ph type="title"/>
          </p:nvPr>
        </p:nvSpPr>
        <p:spPr/>
        <p:txBody>
          <a:bodyPr/>
          <a:lstStyle/>
          <a:p>
            <a:r>
              <a:rPr lang="en-US" dirty="0"/>
              <a:t>Total Parenteral Nutrition (TPN)</a:t>
            </a:r>
          </a:p>
        </p:txBody>
      </p:sp>
      <p:graphicFrame>
        <p:nvGraphicFramePr>
          <p:cNvPr id="4" name="Diagram 3">
            <a:extLst>
              <a:ext uri="{FF2B5EF4-FFF2-40B4-BE49-F238E27FC236}">
                <a16:creationId xmlns:a16="http://schemas.microsoft.com/office/drawing/2014/main" id="{1A3751F9-6ECD-6631-FF96-B97AFB7D4B59}"/>
              </a:ext>
            </a:extLst>
          </p:cNvPr>
          <p:cNvGraphicFramePr>
            <a:graphicFrameLocks noGrp="1" noDrilldown="1" noMove="1" noResize="1"/>
          </p:cNvGraphicFramePr>
          <p:nvPr>
            <p:extLst>
              <p:ext uri="{D42A27DB-BD31-4B8C-83A1-F6EECF244321}">
                <p14:modId xmlns:p14="http://schemas.microsoft.com/office/powerpoint/2010/main" val="86742385"/>
              </p:ext>
            </p:extLst>
          </p:nvPr>
        </p:nvGraphicFramePr>
        <p:xfrm>
          <a:off x="1443210" y="731520"/>
          <a:ext cx="7271132" cy="5147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978353-A0C3-39DA-D773-4483CFDD130A}"/>
              </a:ext>
            </a:extLst>
          </p:cNvPr>
          <p:cNvSpPr txBox="1">
            <a:spLocks noGrp="1" noRot="1" noMove="1" noResize="1" noEditPoints="1" noAdjustHandles="1" noChangeArrowheads="1" noChangeShapeType="1"/>
          </p:cNvSpPr>
          <p:nvPr/>
        </p:nvSpPr>
        <p:spPr>
          <a:xfrm>
            <a:off x="1399142" y="5491250"/>
            <a:ext cx="7260116" cy="1027742"/>
          </a:xfrm>
          <a:prstGeom prst="rect">
            <a:avLst/>
          </a:prstGeom>
          <a:noFill/>
        </p:spPr>
        <p:txBody>
          <a:bodyPr wrap="square" lIns="0" tIns="0" rIns="0" bIns="0" rtlCol="0">
            <a:normAutofit lnSpcReduction="10000"/>
          </a:bodyPr>
          <a:lstStyle/>
          <a:p>
            <a:pPr marL="0" indent="-3657600" algn="ctr">
              <a:spcAft>
                <a:spcPts val="600"/>
              </a:spcAft>
            </a:pPr>
            <a:r>
              <a:rPr lang="en-US" sz="1800" b="0" i="1" dirty="0">
                <a:solidFill>
                  <a:schemeClr val="tx2"/>
                </a:solidFill>
                <a:latin typeface="+mn-lt"/>
                <a:ea typeface="Roboto" panose="02000000000000000000" pitchFamily="2" charset="0"/>
                <a:cs typeface="Times New Roman" panose="02020603050405020304" pitchFamily="18" charset="0"/>
              </a:rPr>
              <a:t>TPN works by providing complete system nutrition intravenously, bypassing the gut, to meet metabolic demands, prevent catabolism, and maintain organ and immune function until oral or enteral feeding becomes possible.</a:t>
            </a:r>
          </a:p>
        </p:txBody>
      </p:sp>
      <p:sp>
        <p:nvSpPr>
          <p:cNvPr id="6" name="Footer Placeholder 5">
            <a:extLst>
              <a:ext uri="{FF2B5EF4-FFF2-40B4-BE49-F238E27FC236}">
                <a16:creationId xmlns:a16="http://schemas.microsoft.com/office/drawing/2014/main" id="{4EFA5ED4-F2BA-4079-3C85-9856CFBAE0B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7" name="Slide Number Placeholder 6">
            <a:extLst>
              <a:ext uri="{FF2B5EF4-FFF2-40B4-BE49-F238E27FC236}">
                <a16:creationId xmlns:a16="http://schemas.microsoft.com/office/drawing/2014/main" id="{E75C3FE1-8350-1A3F-9F4A-795F9917F286}"/>
              </a:ext>
            </a:extLst>
          </p:cNvPr>
          <p:cNvSpPr>
            <a:spLocks noGrp="1"/>
          </p:cNvSpPr>
          <p:nvPr>
            <p:ph type="sldNum" sz="quarter" idx="14"/>
          </p:nvPr>
        </p:nvSpPr>
        <p:spPr/>
        <p:txBody>
          <a:bodyPr/>
          <a:lstStyle/>
          <a:p>
            <a:fld id="{C1FF6DA9-008F-8B48-92A6-B652298478BF}" type="slidenum">
              <a:rPr lang="en-US" smtClean="0"/>
              <a:t>7</a:t>
            </a:fld>
            <a:endParaRPr lang="en-US"/>
          </a:p>
        </p:txBody>
      </p:sp>
    </p:spTree>
    <p:extLst>
      <p:ext uri="{BB962C8B-B14F-4D97-AF65-F5344CB8AC3E}">
        <p14:creationId xmlns:p14="http://schemas.microsoft.com/office/powerpoint/2010/main" val="3617466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BCC45-9894-8B70-E8CE-C403025244E0}"/>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Essential for </a:t>
            </a:r>
            <a:r>
              <a:rPr lang="en-US" b="1" i="1" dirty="0">
                <a:solidFill>
                  <a:schemeClr val="accent6"/>
                </a:solidFill>
              </a:rPr>
              <a:t>safe long-term home TPN</a:t>
            </a:r>
          </a:p>
          <a:p>
            <a:pPr marL="285750" indent="-285750">
              <a:lnSpc>
                <a:spcPct val="150000"/>
              </a:lnSpc>
              <a:buFont typeface="Arial" panose="020B0604020202020204" pitchFamily="34" charset="0"/>
              <a:buChar char="•"/>
            </a:pPr>
            <a:r>
              <a:rPr lang="en-US" dirty="0"/>
              <a:t>Reduces complications (infection, metabolic instability)</a:t>
            </a:r>
          </a:p>
          <a:p>
            <a:pPr marL="285750" indent="-285750">
              <a:lnSpc>
                <a:spcPct val="150000"/>
              </a:lnSpc>
              <a:buFont typeface="Arial" panose="020B0604020202020204" pitchFamily="34" charset="0"/>
              <a:buChar char="•"/>
            </a:pPr>
            <a:r>
              <a:rPr lang="en-US" dirty="0"/>
              <a:t>Promotes patient independence and confidence</a:t>
            </a:r>
          </a:p>
          <a:p>
            <a:pPr marL="285750" indent="-285750">
              <a:lnSpc>
                <a:spcPct val="150000"/>
              </a:lnSpc>
              <a:buFont typeface="Arial" panose="020B0604020202020204" pitchFamily="34" charset="0"/>
              <a:buChar char="•"/>
            </a:pPr>
            <a:r>
              <a:rPr lang="en-US" dirty="0"/>
              <a:t>Required by </a:t>
            </a:r>
            <a:r>
              <a:rPr lang="en-US" b="1" i="1" dirty="0">
                <a:solidFill>
                  <a:schemeClr val="accent6"/>
                </a:solidFill>
              </a:rPr>
              <a:t>CMS, Joint Commission, and State DPH/DHHS </a:t>
            </a:r>
            <a:r>
              <a:rPr lang="en-US" dirty="0"/>
              <a:t>for safe discharge and ongoing care</a:t>
            </a:r>
          </a:p>
        </p:txBody>
      </p:sp>
      <p:sp>
        <p:nvSpPr>
          <p:cNvPr id="3" name="Title 2">
            <a:extLst>
              <a:ext uri="{FF2B5EF4-FFF2-40B4-BE49-F238E27FC236}">
                <a16:creationId xmlns:a16="http://schemas.microsoft.com/office/drawing/2014/main" id="{6E8351B6-F801-DD3D-6EF3-8D4EBE89106E}"/>
              </a:ext>
            </a:extLst>
          </p:cNvPr>
          <p:cNvSpPr>
            <a:spLocks noGrp="1" noRot="1" noMove="1" noResize="1" noEditPoints="1" noAdjustHandles="1" noChangeArrowheads="1" noChangeShapeType="1"/>
          </p:cNvSpPr>
          <p:nvPr>
            <p:ph type="title"/>
          </p:nvPr>
        </p:nvSpPr>
        <p:spPr/>
        <p:txBody>
          <a:bodyPr/>
          <a:lstStyle/>
          <a:p>
            <a:r>
              <a:rPr lang="en-US" dirty="0"/>
              <a:t>Patient &amp; Caregiver Teaching: </a:t>
            </a:r>
            <a:br>
              <a:rPr lang="en-US" dirty="0"/>
            </a:br>
            <a:r>
              <a:rPr lang="en-US" dirty="0"/>
              <a:t>Why it Matters</a:t>
            </a:r>
          </a:p>
        </p:txBody>
      </p:sp>
      <p:sp>
        <p:nvSpPr>
          <p:cNvPr id="4" name="Footer Placeholder 3">
            <a:extLst>
              <a:ext uri="{FF2B5EF4-FFF2-40B4-BE49-F238E27FC236}">
                <a16:creationId xmlns:a16="http://schemas.microsoft.com/office/drawing/2014/main" id="{26772D91-0275-608A-357A-DC568CBD1E7B}"/>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E954421E-BD09-7DB9-A5F6-64CA843F70CA}"/>
              </a:ext>
            </a:extLst>
          </p:cNvPr>
          <p:cNvSpPr>
            <a:spLocks noGrp="1"/>
          </p:cNvSpPr>
          <p:nvPr>
            <p:ph type="sldNum" sz="quarter" idx="14"/>
          </p:nvPr>
        </p:nvSpPr>
        <p:spPr/>
        <p:txBody>
          <a:bodyPr/>
          <a:lstStyle/>
          <a:p>
            <a:fld id="{C1FF6DA9-008F-8B48-92A6-B652298478BF}" type="slidenum">
              <a:rPr lang="en-US" smtClean="0"/>
              <a:t>70</a:t>
            </a:fld>
            <a:endParaRPr lang="en-US"/>
          </a:p>
        </p:txBody>
      </p:sp>
    </p:spTree>
    <p:extLst>
      <p:ext uri="{BB962C8B-B14F-4D97-AF65-F5344CB8AC3E}">
        <p14:creationId xmlns:p14="http://schemas.microsoft.com/office/powerpoint/2010/main" val="256698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1BE0E-C609-6DFB-6118-8114AD7DEA12}"/>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Purpose of TPN </a:t>
            </a:r>
            <a:r>
              <a:rPr lang="en-US" dirty="0"/>
              <a:t>and why it is needed</a:t>
            </a:r>
          </a:p>
          <a:p>
            <a:pPr marL="285750" indent="-285750">
              <a:lnSpc>
                <a:spcPct val="150000"/>
              </a:lnSpc>
              <a:buFont typeface="Arial" panose="020B0604020202020204" pitchFamily="34" charset="0"/>
              <a:buChar char="•"/>
            </a:pPr>
            <a:r>
              <a:rPr lang="en-US" b="1" i="1" dirty="0">
                <a:solidFill>
                  <a:schemeClr val="accent6"/>
                </a:solidFill>
              </a:rPr>
              <a:t>Central Line Care: </a:t>
            </a:r>
            <a:r>
              <a:rPr lang="en-US" dirty="0"/>
              <a:t>(hand hygiene, site checks, aseptic technique)</a:t>
            </a:r>
          </a:p>
          <a:p>
            <a:pPr marL="285750" indent="-285750">
              <a:lnSpc>
                <a:spcPct val="150000"/>
              </a:lnSpc>
              <a:buFont typeface="Arial" panose="020B0604020202020204" pitchFamily="34" charset="0"/>
              <a:buChar char="•"/>
            </a:pPr>
            <a:r>
              <a:rPr lang="en-US" b="1" i="1" dirty="0">
                <a:solidFill>
                  <a:schemeClr val="accent6"/>
                </a:solidFill>
              </a:rPr>
              <a:t>Pump Operation Basics</a:t>
            </a:r>
            <a:r>
              <a:rPr lang="en-US" dirty="0"/>
              <a:t>: Start, stop, silence alarms</a:t>
            </a:r>
          </a:p>
          <a:p>
            <a:pPr marL="285750" indent="-285750">
              <a:lnSpc>
                <a:spcPct val="150000"/>
              </a:lnSpc>
              <a:buFont typeface="Arial" panose="020B0604020202020204" pitchFamily="34" charset="0"/>
              <a:buChar char="•"/>
            </a:pPr>
            <a:r>
              <a:rPr lang="en-US" b="1" i="1" dirty="0">
                <a:solidFill>
                  <a:schemeClr val="accent6"/>
                </a:solidFill>
              </a:rPr>
              <a:t>Recognizing Complications</a:t>
            </a:r>
            <a:r>
              <a:rPr lang="en-US" dirty="0"/>
              <a:t>: Fever, chills, rash, chest pain, shortness of breath</a:t>
            </a:r>
          </a:p>
          <a:p>
            <a:pPr marL="285750" indent="-285750">
              <a:lnSpc>
                <a:spcPct val="150000"/>
              </a:lnSpc>
              <a:buFont typeface="Arial" panose="020B0604020202020204" pitchFamily="34" charset="0"/>
              <a:buChar char="•"/>
            </a:pPr>
            <a:r>
              <a:rPr lang="en-US" b="1" i="1" dirty="0">
                <a:solidFill>
                  <a:schemeClr val="accent6"/>
                </a:solidFill>
              </a:rPr>
              <a:t>Daily Monitoring</a:t>
            </a:r>
            <a:r>
              <a:rPr lang="en-US" dirty="0"/>
              <a:t>: Weight, temperature, glucose (if ordered)</a:t>
            </a:r>
          </a:p>
          <a:p>
            <a:pPr marL="285750" indent="-285750">
              <a:lnSpc>
                <a:spcPct val="150000"/>
              </a:lnSpc>
              <a:buFont typeface="Arial" panose="020B0604020202020204" pitchFamily="34" charset="0"/>
              <a:buChar char="•"/>
            </a:pPr>
            <a:r>
              <a:rPr lang="en-US" b="1" i="1" dirty="0">
                <a:solidFill>
                  <a:schemeClr val="accent6"/>
                </a:solidFill>
              </a:rPr>
              <a:t>Supply Management</a:t>
            </a:r>
            <a:r>
              <a:rPr lang="en-US" dirty="0"/>
              <a:t>: Safe storage and disposal</a:t>
            </a:r>
          </a:p>
        </p:txBody>
      </p:sp>
      <p:sp>
        <p:nvSpPr>
          <p:cNvPr id="3" name="Title 2">
            <a:extLst>
              <a:ext uri="{FF2B5EF4-FFF2-40B4-BE49-F238E27FC236}">
                <a16:creationId xmlns:a16="http://schemas.microsoft.com/office/drawing/2014/main" id="{3BEDB65E-2DF7-8591-CED0-16DD9785CB54}"/>
              </a:ext>
            </a:extLst>
          </p:cNvPr>
          <p:cNvSpPr>
            <a:spLocks noGrp="1" noRot="1" noMove="1" noResize="1" noEditPoints="1" noAdjustHandles="1" noChangeArrowheads="1" noChangeShapeType="1"/>
          </p:cNvSpPr>
          <p:nvPr>
            <p:ph type="title"/>
          </p:nvPr>
        </p:nvSpPr>
        <p:spPr/>
        <p:txBody>
          <a:bodyPr/>
          <a:lstStyle/>
          <a:p>
            <a:r>
              <a:rPr lang="en-US" dirty="0"/>
              <a:t>Core Teaching Topics</a:t>
            </a:r>
          </a:p>
        </p:txBody>
      </p:sp>
      <p:sp>
        <p:nvSpPr>
          <p:cNvPr id="4" name="Footer Placeholder 3">
            <a:extLst>
              <a:ext uri="{FF2B5EF4-FFF2-40B4-BE49-F238E27FC236}">
                <a16:creationId xmlns:a16="http://schemas.microsoft.com/office/drawing/2014/main" id="{FBB2C100-1960-46E7-C1DE-F7546B447886}"/>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26DF639-192B-04C7-A048-F6D012BABF8C}"/>
              </a:ext>
            </a:extLst>
          </p:cNvPr>
          <p:cNvSpPr>
            <a:spLocks noGrp="1"/>
          </p:cNvSpPr>
          <p:nvPr>
            <p:ph type="sldNum" sz="quarter" idx="14"/>
          </p:nvPr>
        </p:nvSpPr>
        <p:spPr/>
        <p:txBody>
          <a:bodyPr/>
          <a:lstStyle/>
          <a:p>
            <a:fld id="{C1FF6DA9-008F-8B48-92A6-B652298478BF}" type="slidenum">
              <a:rPr lang="en-US" smtClean="0"/>
              <a:t>71</a:t>
            </a:fld>
            <a:endParaRPr lang="en-US"/>
          </a:p>
        </p:txBody>
      </p:sp>
    </p:spTree>
    <p:extLst>
      <p:ext uri="{BB962C8B-B14F-4D97-AF65-F5344CB8AC3E}">
        <p14:creationId xmlns:p14="http://schemas.microsoft.com/office/powerpoint/2010/main" val="233367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5061B7-44AC-4042-2A47-A10C33A709B0}"/>
              </a:ext>
            </a:extLst>
          </p:cNvPr>
          <p:cNvSpPr>
            <a:spLocks noGrp="1" noRot="1" noMove="1" noResize="1" noEditPoints="1" noAdjustHandles="1" noChangeArrowheads="1" noChangeShapeType="1"/>
          </p:cNvSpPr>
          <p:nvPr>
            <p:ph sz="quarter" idx="12"/>
          </p:nvPr>
        </p:nvSpPr>
        <p:spPr>
          <a:xfrm>
            <a:off x="1107281" y="1116419"/>
            <a:ext cx="7687866" cy="5313930"/>
          </a:xfrm>
        </p:spPr>
        <p:txBody>
          <a:bodyPr rIns="0"/>
          <a:lstStyle/>
          <a:p>
            <a:pPr marL="285750" indent="-285750">
              <a:spcBef>
                <a:spcPts val="600"/>
              </a:spcBef>
              <a:spcAft>
                <a:spcPts val="600"/>
              </a:spcAft>
              <a:buFont typeface="Arial" panose="020B0604020202020204" pitchFamily="34" charset="0"/>
              <a:buChar char="•"/>
            </a:pPr>
            <a:r>
              <a:rPr lang="en-US" sz="1600" dirty="0"/>
              <a:t>Procedure for medication administration, to incorporate infection control, standard precautions for caregivers, aseptic non-touch technique (ANTI), hand hygiene</a:t>
            </a:r>
          </a:p>
          <a:p>
            <a:pPr marL="285750" indent="-285750">
              <a:spcBef>
                <a:spcPts val="600"/>
              </a:spcBef>
              <a:spcAft>
                <a:spcPts val="600"/>
              </a:spcAft>
              <a:buFont typeface="Arial" panose="020B0604020202020204" pitchFamily="34" charset="0"/>
              <a:buChar char="•"/>
            </a:pPr>
            <a:r>
              <a:rPr lang="en-US" sz="1600" dirty="0"/>
              <a:t>Risks, benefits, side effects and goal of treatment</a:t>
            </a:r>
          </a:p>
          <a:p>
            <a:pPr marL="285750" indent="-285750">
              <a:spcBef>
                <a:spcPts val="600"/>
              </a:spcBef>
              <a:spcAft>
                <a:spcPts val="600"/>
              </a:spcAft>
              <a:buFont typeface="Arial" panose="020B0604020202020204" pitchFamily="34" charset="0"/>
              <a:buChar char="•"/>
            </a:pPr>
            <a:r>
              <a:rPr lang="en-US" sz="1600" dirty="0"/>
              <a:t>Activity precautions</a:t>
            </a:r>
          </a:p>
          <a:p>
            <a:pPr marL="285750" indent="-285750">
              <a:spcBef>
                <a:spcPts val="600"/>
              </a:spcBef>
              <a:spcAft>
                <a:spcPts val="600"/>
              </a:spcAft>
              <a:buFont typeface="Arial" panose="020B0604020202020204" pitchFamily="34" charset="0"/>
              <a:buChar char="•"/>
            </a:pPr>
            <a:r>
              <a:rPr lang="en-US" sz="1600" dirty="0"/>
              <a:t>Proper care of access</a:t>
            </a:r>
          </a:p>
          <a:p>
            <a:pPr marL="285750" indent="-285750">
              <a:spcBef>
                <a:spcPts val="600"/>
              </a:spcBef>
              <a:spcAft>
                <a:spcPts val="600"/>
              </a:spcAft>
              <a:buFont typeface="Arial" panose="020B0604020202020204" pitchFamily="34" charset="0"/>
              <a:buChar char="•"/>
            </a:pPr>
            <a:r>
              <a:rPr lang="en-US" sz="1600" dirty="0"/>
              <a:t>Routine site inspection for redness, swelling or pain</a:t>
            </a:r>
          </a:p>
          <a:p>
            <a:pPr marL="285750" indent="-285750">
              <a:spcBef>
                <a:spcPts val="600"/>
              </a:spcBef>
              <a:spcAft>
                <a:spcPts val="600"/>
              </a:spcAft>
              <a:buFont typeface="Arial" panose="020B0604020202020204" pitchFamily="34" charset="0"/>
              <a:buChar char="•"/>
            </a:pPr>
            <a:r>
              <a:rPr lang="en-US" sz="1600" dirty="0"/>
              <a:t>Educational materials provided for the dispensed medication(s)</a:t>
            </a:r>
          </a:p>
          <a:p>
            <a:pPr marL="285750" indent="-285750">
              <a:spcBef>
                <a:spcPts val="600"/>
              </a:spcBef>
              <a:spcAft>
                <a:spcPts val="600"/>
              </a:spcAft>
              <a:buFont typeface="Arial" panose="020B0604020202020204" pitchFamily="34" charset="0"/>
              <a:buChar char="•"/>
            </a:pPr>
            <a:r>
              <a:rPr lang="en-US" sz="1600" dirty="0"/>
              <a:t>Set up, features, routine use, cleaning and troubleshooting infusion pump and supplies</a:t>
            </a:r>
          </a:p>
          <a:p>
            <a:pPr marL="285750" indent="-285750">
              <a:spcBef>
                <a:spcPts val="600"/>
              </a:spcBef>
              <a:spcAft>
                <a:spcPts val="600"/>
              </a:spcAft>
              <a:buFont typeface="Arial" panose="020B0604020202020204" pitchFamily="34" charset="0"/>
              <a:buChar char="•"/>
            </a:pPr>
            <a:r>
              <a:rPr lang="en-US" sz="1600" dirty="0"/>
              <a:t>Signs and symptoms of access device complications</a:t>
            </a:r>
          </a:p>
          <a:p>
            <a:pPr marL="285750" indent="-285750">
              <a:spcBef>
                <a:spcPts val="600"/>
              </a:spcBef>
              <a:spcAft>
                <a:spcPts val="600"/>
              </a:spcAft>
              <a:buFont typeface="Arial" panose="020B0604020202020204" pitchFamily="34" charset="0"/>
              <a:buChar char="•"/>
            </a:pPr>
            <a:r>
              <a:rPr lang="en-US" sz="1600" dirty="0"/>
              <a:t>Adverse effects of treatment</a:t>
            </a:r>
          </a:p>
          <a:p>
            <a:pPr marL="285750" indent="-285750">
              <a:spcBef>
                <a:spcPts val="600"/>
              </a:spcBef>
              <a:spcAft>
                <a:spcPts val="600"/>
              </a:spcAft>
              <a:buFont typeface="Arial" panose="020B0604020202020204" pitchFamily="34" charset="0"/>
              <a:buChar char="•"/>
            </a:pPr>
            <a:r>
              <a:rPr lang="en-US" sz="1600" dirty="0"/>
              <a:t>Safe storage of medications (appropriate conditions of light and temperature) and supplies</a:t>
            </a:r>
          </a:p>
          <a:p>
            <a:pPr marL="285750" indent="-285750">
              <a:spcBef>
                <a:spcPts val="600"/>
              </a:spcBef>
              <a:spcAft>
                <a:spcPts val="600"/>
              </a:spcAft>
              <a:buFont typeface="Arial" panose="020B0604020202020204" pitchFamily="34" charset="0"/>
              <a:buChar char="•"/>
            </a:pPr>
            <a:r>
              <a:rPr lang="en-US" sz="1600" dirty="0"/>
              <a:t>Disposal of medications, supplies and equipment</a:t>
            </a:r>
          </a:p>
          <a:p>
            <a:pPr marL="285750" indent="-285750">
              <a:spcBef>
                <a:spcPts val="600"/>
              </a:spcBef>
              <a:spcAft>
                <a:spcPts val="600"/>
              </a:spcAft>
              <a:buFont typeface="Arial" panose="020B0604020202020204" pitchFamily="34" charset="0"/>
              <a:buChar char="•"/>
            </a:pPr>
            <a:r>
              <a:rPr lang="en-US" sz="1600" dirty="0"/>
              <a:t>How to contact the appropriate personnel</a:t>
            </a:r>
          </a:p>
        </p:txBody>
      </p:sp>
      <p:sp>
        <p:nvSpPr>
          <p:cNvPr id="5" name="Title 4">
            <a:extLst>
              <a:ext uri="{FF2B5EF4-FFF2-40B4-BE49-F238E27FC236}">
                <a16:creationId xmlns:a16="http://schemas.microsoft.com/office/drawing/2014/main" id="{1A92CC5A-86E6-7202-EF02-2F48B3252451}"/>
              </a:ext>
            </a:extLst>
          </p:cNvPr>
          <p:cNvSpPr>
            <a:spLocks noGrp="1" noRot="1" noMove="1" noResize="1" noEditPoints="1" noAdjustHandles="1" noChangeArrowheads="1" noChangeShapeType="1"/>
          </p:cNvSpPr>
          <p:nvPr>
            <p:ph type="title"/>
          </p:nvPr>
        </p:nvSpPr>
        <p:spPr>
          <a:xfrm>
            <a:off x="1184091" y="427651"/>
            <a:ext cx="7685484" cy="601916"/>
          </a:xfrm>
        </p:spPr>
        <p:txBody>
          <a:bodyPr/>
          <a:lstStyle/>
          <a:p>
            <a:r>
              <a:rPr lang="en-US" dirty="0"/>
              <a:t>Patient Education</a:t>
            </a:r>
          </a:p>
        </p:txBody>
      </p:sp>
      <p:sp>
        <p:nvSpPr>
          <p:cNvPr id="2" name="Footer Placeholder 1">
            <a:extLst>
              <a:ext uri="{FF2B5EF4-FFF2-40B4-BE49-F238E27FC236}">
                <a16:creationId xmlns:a16="http://schemas.microsoft.com/office/drawing/2014/main" id="{518F0D91-1287-2B03-D705-A77A6C4BEBB2}"/>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E87DD1E8-6D59-3C9B-F6C8-7A5FC2F28E19}"/>
              </a:ext>
            </a:extLst>
          </p:cNvPr>
          <p:cNvSpPr>
            <a:spLocks noGrp="1"/>
          </p:cNvSpPr>
          <p:nvPr>
            <p:ph type="sldNum" sz="quarter" idx="14"/>
          </p:nvPr>
        </p:nvSpPr>
        <p:spPr/>
        <p:txBody>
          <a:bodyPr/>
          <a:lstStyle/>
          <a:p>
            <a:fld id="{C1FF6DA9-008F-8B48-92A6-B652298478BF}" type="slidenum">
              <a:rPr lang="en-US" smtClean="0"/>
              <a:t>72</a:t>
            </a:fld>
            <a:endParaRPr lang="en-US"/>
          </a:p>
        </p:txBody>
      </p:sp>
    </p:spTree>
    <p:extLst>
      <p:ext uri="{BB962C8B-B14F-4D97-AF65-F5344CB8AC3E}">
        <p14:creationId xmlns:p14="http://schemas.microsoft.com/office/powerpoint/2010/main" val="4221169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A04C90-E3A2-C044-5F31-C5B70F8B7E76}"/>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dirty="0"/>
              <a:t>Demonstrate pump setup with RN present</a:t>
            </a:r>
          </a:p>
          <a:p>
            <a:pPr marL="285750" indent="-285750">
              <a:lnSpc>
                <a:spcPct val="150000"/>
              </a:lnSpc>
              <a:buFont typeface="Arial" panose="020B0604020202020204" pitchFamily="34" charset="0"/>
              <a:buChar char="•"/>
            </a:pPr>
            <a:r>
              <a:rPr lang="en-US" dirty="0"/>
              <a:t>Teach how to start/stop infusion</a:t>
            </a:r>
          </a:p>
          <a:p>
            <a:pPr marL="285750" indent="-285750">
              <a:lnSpc>
                <a:spcPct val="150000"/>
              </a:lnSpc>
              <a:buFont typeface="Arial" panose="020B0604020202020204" pitchFamily="34" charset="0"/>
              <a:buChar char="•"/>
            </a:pPr>
            <a:r>
              <a:rPr lang="en-US" dirty="0"/>
              <a:t>Review common alarms (occlusion, low battery, air-in-line)</a:t>
            </a:r>
          </a:p>
          <a:p>
            <a:pPr marL="285750" indent="-285750">
              <a:lnSpc>
                <a:spcPct val="150000"/>
              </a:lnSpc>
              <a:buFont typeface="Arial" panose="020B0604020202020204" pitchFamily="34" charset="0"/>
              <a:buChar char="•"/>
            </a:pPr>
            <a:r>
              <a:rPr lang="en-US" dirty="0"/>
              <a:t>Caregiver must know how to </a:t>
            </a:r>
            <a:r>
              <a:rPr lang="en-US" b="1" i="1" dirty="0">
                <a:solidFill>
                  <a:schemeClr val="accent6"/>
                </a:solidFill>
              </a:rPr>
              <a:t>silence alarms temporarily </a:t>
            </a:r>
            <a:r>
              <a:rPr lang="en-US" dirty="0"/>
              <a:t>and when to call RN/infusion company</a:t>
            </a:r>
          </a:p>
        </p:txBody>
      </p:sp>
      <p:sp>
        <p:nvSpPr>
          <p:cNvPr id="3" name="Title 2">
            <a:extLst>
              <a:ext uri="{FF2B5EF4-FFF2-40B4-BE49-F238E27FC236}">
                <a16:creationId xmlns:a16="http://schemas.microsoft.com/office/drawing/2014/main" id="{CA9A7E67-0416-AC35-1C01-82F718F573A4}"/>
              </a:ext>
            </a:extLst>
          </p:cNvPr>
          <p:cNvSpPr>
            <a:spLocks noGrp="1" noRot="1" noMove="1" noResize="1" noEditPoints="1" noAdjustHandles="1" noChangeArrowheads="1" noChangeShapeType="1"/>
          </p:cNvSpPr>
          <p:nvPr>
            <p:ph type="title"/>
          </p:nvPr>
        </p:nvSpPr>
        <p:spPr/>
        <p:txBody>
          <a:bodyPr/>
          <a:lstStyle/>
          <a:p>
            <a:r>
              <a:rPr lang="en-US" dirty="0"/>
              <a:t>Pump Teaching</a:t>
            </a:r>
          </a:p>
        </p:txBody>
      </p:sp>
      <p:sp>
        <p:nvSpPr>
          <p:cNvPr id="4" name="Footer Placeholder 3">
            <a:extLst>
              <a:ext uri="{FF2B5EF4-FFF2-40B4-BE49-F238E27FC236}">
                <a16:creationId xmlns:a16="http://schemas.microsoft.com/office/drawing/2014/main" id="{63973F47-9C64-28AF-7965-25F685548D3A}"/>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EF9464E-1E6C-FF00-9B5B-7F96F93C1163}"/>
              </a:ext>
            </a:extLst>
          </p:cNvPr>
          <p:cNvSpPr>
            <a:spLocks noGrp="1"/>
          </p:cNvSpPr>
          <p:nvPr>
            <p:ph type="sldNum" sz="quarter" idx="14"/>
          </p:nvPr>
        </p:nvSpPr>
        <p:spPr/>
        <p:txBody>
          <a:bodyPr/>
          <a:lstStyle/>
          <a:p>
            <a:fld id="{C1FF6DA9-008F-8B48-92A6-B652298478BF}" type="slidenum">
              <a:rPr lang="en-US" smtClean="0"/>
              <a:t>73</a:t>
            </a:fld>
            <a:endParaRPr lang="en-US"/>
          </a:p>
        </p:txBody>
      </p:sp>
    </p:spTree>
    <p:extLst>
      <p:ext uri="{BB962C8B-B14F-4D97-AF65-F5344CB8AC3E}">
        <p14:creationId xmlns:p14="http://schemas.microsoft.com/office/powerpoint/2010/main" val="18874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889FE4-A6D7-6948-2AEB-31D6678C04E3}"/>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Call RN/MD immediately if</a:t>
            </a:r>
            <a:r>
              <a:rPr lang="en-US" dirty="0"/>
              <a:t>:</a:t>
            </a:r>
          </a:p>
          <a:p>
            <a:pPr marL="498348" lvl="2" indent="-285750">
              <a:lnSpc>
                <a:spcPct val="150000"/>
              </a:lnSpc>
            </a:pPr>
            <a:r>
              <a:rPr lang="en-US" sz="1600" dirty="0"/>
              <a:t>Fever, chills, rash, chest pain, shortness of breath</a:t>
            </a:r>
          </a:p>
          <a:p>
            <a:pPr marL="498348" lvl="2" indent="-285750">
              <a:lnSpc>
                <a:spcPct val="150000"/>
              </a:lnSpc>
            </a:pPr>
            <a:r>
              <a:rPr lang="en-US" sz="1600" dirty="0"/>
              <a:t>Line site redness, swelling, leakage</a:t>
            </a:r>
          </a:p>
          <a:p>
            <a:pPr marL="498348" lvl="2" indent="-285750">
              <a:lnSpc>
                <a:spcPct val="150000"/>
              </a:lnSpc>
            </a:pPr>
            <a:r>
              <a:rPr lang="en-US" sz="1600" dirty="0"/>
              <a:t>Pump alarms that can’t be resolved</a:t>
            </a:r>
          </a:p>
          <a:p>
            <a:pPr marL="285750" indent="-285750">
              <a:lnSpc>
                <a:spcPct val="150000"/>
              </a:lnSpc>
              <a:buFont typeface="Arial" panose="020B0604020202020204" pitchFamily="34" charset="0"/>
              <a:buChar char="•"/>
            </a:pPr>
            <a:r>
              <a:rPr lang="en-US" b="1" i="1" dirty="0">
                <a:solidFill>
                  <a:schemeClr val="accent6"/>
                </a:solidFill>
              </a:rPr>
              <a:t>Call 911 if:</a:t>
            </a:r>
          </a:p>
          <a:p>
            <a:pPr marL="498348" lvl="2" indent="-285750">
              <a:lnSpc>
                <a:spcPct val="150000"/>
              </a:lnSpc>
            </a:pPr>
            <a:r>
              <a:rPr lang="en-US" sz="1600" dirty="0"/>
              <a:t>Difficulty breathing, severe chest pain, anaphylaxis symptoms</a:t>
            </a:r>
          </a:p>
          <a:p>
            <a:pPr marL="285750" indent="-285750"/>
            <a:endParaRPr lang="en-US" dirty="0"/>
          </a:p>
        </p:txBody>
      </p:sp>
      <p:sp>
        <p:nvSpPr>
          <p:cNvPr id="3" name="Title 2">
            <a:extLst>
              <a:ext uri="{FF2B5EF4-FFF2-40B4-BE49-F238E27FC236}">
                <a16:creationId xmlns:a16="http://schemas.microsoft.com/office/drawing/2014/main" id="{456AA11C-6B3C-5669-31C3-79435F4F5165}"/>
              </a:ext>
            </a:extLst>
          </p:cNvPr>
          <p:cNvSpPr>
            <a:spLocks noGrp="1" noRot="1" noMove="1" noResize="1" noEditPoints="1" noAdjustHandles="1" noChangeArrowheads="1" noChangeShapeType="1"/>
          </p:cNvSpPr>
          <p:nvPr>
            <p:ph type="title"/>
          </p:nvPr>
        </p:nvSpPr>
        <p:spPr/>
        <p:txBody>
          <a:bodyPr/>
          <a:lstStyle/>
          <a:p>
            <a:r>
              <a:rPr lang="en-US" dirty="0"/>
              <a:t>Complication Recognition</a:t>
            </a:r>
          </a:p>
        </p:txBody>
      </p:sp>
      <p:sp>
        <p:nvSpPr>
          <p:cNvPr id="4" name="Footer Placeholder 3">
            <a:extLst>
              <a:ext uri="{FF2B5EF4-FFF2-40B4-BE49-F238E27FC236}">
                <a16:creationId xmlns:a16="http://schemas.microsoft.com/office/drawing/2014/main" id="{410064DF-EDD0-E5D6-82A7-BFC1FA82AC8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D824A56C-4A40-B2EB-4CDC-B05A503988CC}"/>
              </a:ext>
            </a:extLst>
          </p:cNvPr>
          <p:cNvSpPr>
            <a:spLocks noGrp="1"/>
          </p:cNvSpPr>
          <p:nvPr>
            <p:ph type="sldNum" sz="quarter" idx="14"/>
          </p:nvPr>
        </p:nvSpPr>
        <p:spPr/>
        <p:txBody>
          <a:bodyPr/>
          <a:lstStyle/>
          <a:p>
            <a:fld id="{C1FF6DA9-008F-8B48-92A6-B652298478BF}" type="slidenum">
              <a:rPr lang="en-US" smtClean="0"/>
              <a:t>74</a:t>
            </a:fld>
            <a:endParaRPr lang="en-US"/>
          </a:p>
        </p:txBody>
      </p:sp>
    </p:spTree>
    <p:extLst>
      <p:ext uri="{BB962C8B-B14F-4D97-AF65-F5344CB8AC3E}">
        <p14:creationId xmlns:p14="http://schemas.microsoft.com/office/powerpoint/2010/main" val="2132275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EC238B-D52F-9962-EEFC-F1FE7BEE158A}"/>
              </a:ext>
            </a:extLst>
          </p:cNvPr>
          <p:cNvSpPr>
            <a:spLocks noGrp="1"/>
          </p:cNvSpPr>
          <p:nvPr>
            <p:ph type="sldNum" sz="quarter" idx="19"/>
          </p:nvPr>
        </p:nvSpPr>
        <p:spPr/>
        <p:txBody>
          <a:bodyPr/>
          <a:lstStyle/>
          <a:p>
            <a:fld id="{6B6A8BC2-F0EF-404E-80C2-96C75EBFF2FF}" type="slidenum">
              <a:rPr lang="en-US" smtClean="0"/>
              <a:t>75</a:t>
            </a:fld>
            <a:endParaRPr lang="en-US"/>
          </a:p>
        </p:txBody>
      </p:sp>
      <p:pic>
        <p:nvPicPr>
          <p:cNvPr id="6" name="Content Placeholder 5">
            <a:extLst>
              <a:ext uri="{FF2B5EF4-FFF2-40B4-BE49-F238E27FC236}">
                <a16:creationId xmlns:a16="http://schemas.microsoft.com/office/drawing/2014/main" id="{C3401FDF-35E0-B2F4-F51E-1D23195BCA9E}"/>
              </a:ext>
            </a:extLst>
          </p:cNvPr>
          <p:cNvPicPr>
            <a:picLocks noGrp="1" noChangeAspect="1"/>
          </p:cNvPicPr>
          <p:nvPr>
            <p:ph type="chart" sz="quarter" idx="20"/>
          </p:nvPr>
        </p:nvPicPr>
        <p:blipFill>
          <a:blip r:embed="rId2"/>
          <a:stretch>
            <a:fillRect/>
          </a:stretch>
        </p:blipFill>
        <p:spPr>
          <a:xfrm>
            <a:off x="1109663" y="1364053"/>
            <a:ext cx="7687866" cy="4129895"/>
          </a:xfrm>
        </p:spPr>
      </p:pic>
      <p:sp>
        <p:nvSpPr>
          <p:cNvPr id="2" name="Footer Placeholder 1">
            <a:extLst>
              <a:ext uri="{FF2B5EF4-FFF2-40B4-BE49-F238E27FC236}">
                <a16:creationId xmlns:a16="http://schemas.microsoft.com/office/drawing/2014/main" id="{8992D053-AABD-8C17-8535-552A37C40597}"/>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74860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F56EE4-247E-BA1B-4A9E-DC6448FFA0B7}"/>
              </a:ext>
            </a:extLst>
          </p:cNvPr>
          <p:cNvSpPr>
            <a:spLocks noGrp="1"/>
          </p:cNvSpPr>
          <p:nvPr>
            <p:ph type="sldNum" sz="quarter" idx="19"/>
          </p:nvPr>
        </p:nvSpPr>
        <p:spPr/>
        <p:txBody>
          <a:bodyPr/>
          <a:lstStyle/>
          <a:p>
            <a:fld id="{6B6A8BC2-F0EF-404E-80C2-96C75EBFF2FF}" type="slidenum">
              <a:rPr lang="en-US" smtClean="0"/>
              <a:t>76</a:t>
            </a:fld>
            <a:endParaRPr lang="en-US"/>
          </a:p>
        </p:txBody>
      </p:sp>
      <p:pic>
        <p:nvPicPr>
          <p:cNvPr id="5" name="Picture 4">
            <a:extLst>
              <a:ext uri="{FF2B5EF4-FFF2-40B4-BE49-F238E27FC236}">
                <a16:creationId xmlns:a16="http://schemas.microsoft.com/office/drawing/2014/main" id="{09096A14-8F6E-75F2-5447-804ACAE3CE76}"/>
              </a:ext>
            </a:extLst>
          </p:cNvPr>
          <p:cNvPicPr>
            <a:picLocks noChangeAspect="1"/>
          </p:cNvPicPr>
          <p:nvPr/>
        </p:nvPicPr>
        <p:blipFill>
          <a:blip r:embed="rId2"/>
          <a:stretch>
            <a:fillRect/>
          </a:stretch>
        </p:blipFill>
        <p:spPr>
          <a:xfrm>
            <a:off x="1021842" y="1197769"/>
            <a:ext cx="7885414" cy="4462463"/>
          </a:xfrm>
          <a:prstGeom prst="rect">
            <a:avLst/>
          </a:prstGeom>
        </p:spPr>
      </p:pic>
      <p:sp>
        <p:nvSpPr>
          <p:cNvPr id="3" name="Footer Placeholder 2">
            <a:extLst>
              <a:ext uri="{FF2B5EF4-FFF2-40B4-BE49-F238E27FC236}">
                <a16:creationId xmlns:a16="http://schemas.microsoft.com/office/drawing/2014/main" id="{308EE81D-D4B2-E821-BF51-431830AC9C21}"/>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16604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7FB7B-085A-DDAF-83BA-95040E17142F}"/>
              </a:ext>
            </a:extLst>
          </p:cNvPr>
          <p:cNvSpPr>
            <a:spLocks noGrp="1"/>
          </p:cNvSpPr>
          <p:nvPr>
            <p:ph type="sldNum" sz="quarter" idx="19"/>
          </p:nvPr>
        </p:nvSpPr>
        <p:spPr/>
        <p:txBody>
          <a:bodyPr/>
          <a:lstStyle/>
          <a:p>
            <a:fld id="{6B6A8BC2-F0EF-404E-80C2-96C75EBFF2FF}" type="slidenum">
              <a:rPr lang="en-US" smtClean="0"/>
              <a:t>77</a:t>
            </a:fld>
            <a:endParaRPr lang="en-US"/>
          </a:p>
        </p:txBody>
      </p:sp>
      <p:pic>
        <p:nvPicPr>
          <p:cNvPr id="5" name="Picture 4">
            <a:extLst>
              <a:ext uri="{FF2B5EF4-FFF2-40B4-BE49-F238E27FC236}">
                <a16:creationId xmlns:a16="http://schemas.microsoft.com/office/drawing/2014/main" id="{1D9A6866-DA16-6AE9-F00B-A155987EDED1}"/>
              </a:ext>
            </a:extLst>
          </p:cNvPr>
          <p:cNvPicPr>
            <a:picLocks noChangeAspect="1"/>
          </p:cNvPicPr>
          <p:nvPr/>
        </p:nvPicPr>
        <p:blipFill>
          <a:blip r:embed="rId2"/>
          <a:stretch>
            <a:fillRect/>
          </a:stretch>
        </p:blipFill>
        <p:spPr>
          <a:xfrm>
            <a:off x="1012606" y="1241299"/>
            <a:ext cx="8131394" cy="4566137"/>
          </a:xfrm>
          <a:prstGeom prst="rect">
            <a:avLst/>
          </a:prstGeom>
        </p:spPr>
      </p:pic>
      <p:sp>
        <p:nvSpPr>
          <p:cNvPr id="3" name="Footer Placeholder 2">
            <a:extLst>
              <a:ext uri="{FF2B5EF4-FFF2-40B4-BE49-F238E27FC236}">
                <a16:creationId xmlns:a16="http://schemas.microsoft.com/office/drawing/2014/main" id="{257637DF-6BE8-93E7-3EB8-F860DB5A7EB0}"/>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Tree>
    <p:extLst>
      <p:ext uri="{BB962C8B-B14F-4D97-AF65-F5344CB8AC3E}">
        <p14:creationId xmlns:p14="http://schemas.microsoft.com/office/powerpoint/2010/main" val="262138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F070C-14A9-93C7-F906-6A647F4FBA00}"/>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Teach-Back Method</a:t>
            </a:r>
            <a:r>
              <a:rPr lang="en-US" dirty="0"/>
              <a:t>: Patient/caregiver explains or demonstrates steps back to RN</a:t>
            </a:r>
          </a:p>
          <a:p>
            <a:pPr marL="285750" indent="-285750">
              <a:lnSpc>
                <a:spcPct val="150000"/>
              </a:lnSpc>
              <a:buFont typeface="Arial" panose="020B0604020202020204" pitchFamily="34" charset="0"/>
              <a:buChar char="•"/>
            </a:pPr>
            <a:r>
              <a:rPr lang="en-US" b="1" i="1" dirty="0">
                <a:solidFill>
                  <a:schemeClr val="accent6"/>
                </a:solidFill>
              </a:rPr>
              <a:t>Return Demonstration</a:t>
            </a:r>
            <a:r>
              <a:rPr lang="en-US" dirty="0"/>
              <a:t>: Patient/caregiver sets up tubing and pump with RN observing</a:t>
            </a:r>
          </a:p>
          <a:p>
            <a:pPr marL="285750" indent="-285750">
              <a:lnSpc>
                <a:spcPct val="150000"/>
              </a:lnSpc>
              <a:buFont typeface="Arial" panose="020B0604020202020204" pitchFamily="34" charset="0"/>
              <a:buChar char="•"/>
            </a:pPr>
            <a:r>
              <a:rPr lang="en-US" b="1" i="1" dirty="0">
                <a:solidFill>
                  <a:schemeClr val="accent6"/>
                </a:solidFill>
              </a:rPr>
              <a:t>Written Materials</a:t>
            </a:r>
            <a:r>
              <a:rPr lang="en-US" dirty="0"/>
              <a:t>: Leave checklists and visual instructions</a:t>
            </a:r>
          </a:p>
          <a:p>
            <a:pPr marL="285750" indent="-285750">
              <a:lnSpc>
                <a:spcPct val="150000"/>
              </a:lnSpc>
              <a:buFont typeface="Arial" panose="020B0604020202020204" pitchFamily="34" charset="0"/>
              <a:buChar char="•"/>
            </a:pPr>
            <a:r>
              <a:rPr lang="en-US" b="1" i="1" dirty="0">
                <a:solidFill>
                  <a:schemeClr val="accent6"/>
                </a:solidFill>
              </a:rPr>
              <a:t>Reinforce</a:t>
            </a:r>
            <a:r>
              <a:rPr lang="en-US" dirty="0"/>
              <a:t> teaching at each visit</a:t>
            </a:r>
          </a:p>
        </p:txBody>
      </p:sp>
      <p:sp>
        <p:nvSpPr>
          <p:cNvPr id="3" name="Title 2">
            <a:extLst>
              <a:ext uri="{FF2B5EF4-FFF2-40B4-BE49-F238E27FC236}">
                <a16:creationId xmlns:a16="http://schemas.microsoft.com/office/drawing/2014/main" id="{86D17560-ECAB-C3EE-EC08-E36D39280FFA}"/>
              </a:ext>
            </a:extLst>
          </p:cNvPr>
          <p:cNvSpPr>
            <a:spLocks noGrp="1" noRot="1" noMove="1" noResize="1" noEditPoints="1" noAdjustHandles="1" noChangeArrowheads="1" noChangeShapeType="1"/>
          </p:cNvSpPr>
          <p:nvPr>
            <p:ph type="title"/>
          </p:nvPr>
        </p:nvSpPr>
        <p:spPr/>
        <p:txBody>
          <a:bodyPr/>
          <a:lstStyle/>
          <a:p>
            <a:r>
              <a:rPr lang="en-US" dirty="0"/>
              <a:t>Teaching Strategies</a:t>
            </a:r>
          </a:p>
        </p:txBody>
      </p:sp>
      <p:sp>
        <p:nvSpPr>
          <p:cNvPr id="4" name="Footer Placeholder 3">
            <a:extLst>
              <a:ext uri="{FF2B5EF4-FFF2-40B4-BE49-F238E27FC236}">
                <a16:creationId xmlns:a16="http://schemas.microsoft.com/office/drawing/2014/main" id="{C987AF78-913D-C769-6FC7-72673D713268}"/>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56BDDBE5-859C-298F-AFB0-7EF5516AC4F4}"/>
              </a:ext>
            </a:extLst>
          </p:cNvPr>
          <p:cNvSpPr>
            <a:spLocks noGrp="1"/>
          </p:cNvSpPr>
          <p:nvPr>
            <p:ph type="sldNum" sz="quarter" idx="14"/>
          </p:nvPr>
        </p:nvSpPr>
        <p:spPr/>
        <p:txBody>
          <a:bodyPr/>
          <a:lstStyle/>
          <a:p>
            <a:fld id="{C1FF6DA9-008F-8B48-92A6-B652298478BF}" type="slidenum">
              <a:rPr lang="en-US" smtClean="0"/>
              <a:t>78</a:t>
            </a:fld>
            <a:endParaRPr lang="en-US"/>
          </a:p>
        </p:txBody>
      </p:sp>
    </p:spTree>
    <p:extLst>
      <p:ext uri="{BB962C8B-B14F-4D97-AF65-F5344CB8AC3E}">
        <p14:creationId xmlns:p14="http://schemas.microsoft.com/office/powerpoint/2010/main" val="2998926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1ADF5D-96E9-E419-FFC8-F4FE56449BF1}"/>
              </a:ext>
            </a:extLst>
          </p:cNvPr>
          <p:cNvSpPr>
            <a:spLocks noGrp="1" noRot="1" noMove="1" noResize="1" noEditPoints="1" noAdjustHandles="1" noChangeArrowheads="1" noChangeShapeType="1"/>
          </p:cNvSpPr>
          <p:nvPr>
            <p:ph sz="quarter" idx="12"/>
          </p:nvPr>
        </p:nvSpPr>
        <p:spPr/>
        <p:txBody>
          <a:bodyPr/>
          <a:lstStyle/>
          <a:p>
            <a:pPr marL="342900" indent="-342900">
              <a:lnSpc>
                <a:spcPct val="150000"/>
              </a:lnSpc>
              <a:buFont typeface="+mj-lt"/>
              <a:buAutoNum type="arabicPeriod"/>
            </a:pPr>
            <a:r>
              <a:rPr lang="en-US" dirty="0"/>
              <a:t>Verify pump is running correctly at ordered rate</a:t>
            </a:r>
          </a:p>
          <a:p>
            <a:pPr marL="342900" indent="-342900">
              <a:lnSpc>
                <a:spcPct val="150000"/>
              </a:lnSpc>
              <a:buFont typeface="+mj-lt"/>
              <a:buAutoNum type="arabicPeriod"/>
            </a:pPr>
            <a:r>
              <a:rPr lang="en-US" dirty="0"/>
              <a:t>Reassess vitals and patient tolerance before leaving</a:t>
            </a:r>
          </a:p>
          <a:p>
            <a:pPr marL="342900" indent="-342900">
              <a:lnSpc>
                <a:spcPct val="150000"/>
              </a:lnSpc>
              <a:buFont typeface="+mj-lt"/>
              <a:buAutoNum type="arabicPeriod"/>
            </a:pPr>
            <a:r>
              <a:rPr lang="en-US" dirty="0"/>
              <a:t>Confirm central line secure and dressing intact</a:t>
            </a:r>
          </a:p>
          <a:p>
            <a:pPr marL="342900" indent="-342900">
              <a:lnSpc>
                <a:spcPct val="150000"/>
              </a:lnSpc>
              <a:buFont typeface="+mj-lt"/>
              <a:buAutoNum type="arabicPeriod"/>
            </a:pPr>
            <a:r>
              <a:rPr lang="en-US" dirty="0"/>
              <a:t>Ensure supplies are safely stored/disposed of</a:t>
            </a:r>
          </a:p>
          <a:p>
            <a:pPr marL="342900" indent="-342900">
              <a:lnSpc>
                <a:spcPct val="150000"/>
              </a:lnSpc>
              <a:buFont typeface="+mj-lt"/>
              <a:buAutoNum type="arabicPeriod"/>
            </a:pPr>
            <a:r>
              <a:rPr lang="en-US" dirty="0"/>
              <a:t>Reinforce education and provide opportunity for questions</a:t>
            </a:r>
          </a:p>
          <a:p>
            <a:pPr marL="342900" indent="-342900">
              <a:lnSpc>
                <a:spcPct val="150000"/>
              </a:lnSpc>
              <a:buFont typeface="+mj-lt"/>
              <a:buAutoNum type="arabicPeriod"/>
            </a:pPr>
            <a:r>
              <a:rPr lang="en-US" dirty="0"/>
              <a:t>Document in EMR: Pre-checks, infusion details, vitals, patient response, teaching provided, caregiver demonstration, and any provider notifications</a:t>
            </a:r>
          </a:p>
        </p:txBody>
      </p:sp>
      <p:sp>
        <p:nvSpPr>
          <p:cNvPr id="3" name="Title 2">
            <a:extLst>
              <a:ext uri="{FF2B5EF4-FFF2-40B4-BE49-F238E27FC236}">
                <a16:creationId xmlns:a16="http://schemas.microsoft.com/office/drawing/2014/main" id="{D471D396-4E79-499F-1B5A-A656A9C6671F}"/>
              </a:ext>
            </a:extLst>
          </p:cNvPr>
          <p:cNvSpPr>
            <a:spLocks noGrp="1" noRot="1" noMove="1" noResize="1" noEditPoints="1" noAdjustHandles="1" noChangeArrowheads="1" noChangeShapeType="1"/>
          </p:cNvSpPr>
          <p:nvPr>
            <p:ph type="title"/>
          </p:nvPr>
        </p:nvSpPr>
        <p:spPr/>
        <p:txBody>
          <a:bodyPr/>
          <a:lstStyle/>
          <a:p>
            <a:r>
              <a:rPr lang="en-US" dirty="0"/>
              <a:t>Post-Infusion / Departure</a:t>
            </a:r>
          </a:p>
        </p:txBody>
      </p:sp>
      <p:sp>
        <p:nvSpPr>
          <p:cNvPr id="4" name="Footer Placeholder 3">
            <a:extLst>
              <a:ext uri="{FF2B5EF4-FFF2-40B4-BE49-F238E27FC236}">
                <a16:creationId xmlns:a16="http://schemas.microsoft.com/office/drawing/2014/main" id="{6D1920F5-DD61-1C35-E2D3-C07A21EE3573}"/>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E7CDA8D-AB63-7B56-82AF-E82FF30D8458}"/>
              </a:ext>
            </a:extLst>
          </p:cNvPr>
          <p:cNvSpPr>
            <a:spLocks noGrp="1"/>
          </p:cNvSpPr>
          <p:nvPr>
            <p:ph type="sldNum" sz="quarter" idx="14"/>
          </p:nvPr>
        </p:nvSpPr>
        <p:spPr/>
        <p:txBody>
          <a:bodyPr/>
          <a:lstStyle/>
          <a:p>
            <a:fld id="{C1FF6DA9-008F-8B48-92A6-B652298478BF}" type="slidenum">
              <a:rPr lang="en-US" smtClean="0"/>
              <a:t>79</a:t>
            </a:fld>
            <a:endParaRPr lang="en-US"/>
          </a:p>
        </p:txBody>
      </p:sp>
    </p:spTree>
    <p:extLst>
      <p:ext uri="{BB962C8B-B14F-4D97-AF65-F5344CB8AC3E}">
        <p14:creationId xmlns:p14="http://schemas.microsoft.com/office/powerpoint/2010/main" val="4227250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484B8-1138-D289-C935-97C6202FF716}"/>
              </a:ext>
            </a:extLst>
          </p:cNvPr>
          <p:cNvSpPr>
            <a:spLocks noGrp="1" noRot="1" noMove="1" noResize="1" noEditPoints="1" noAdjustHandles="1" noChangeArrowheads="1" noChangeShapeType="1"/>
          </p:cNvSpPr>
          <p:nvPr>
            <p:ph sz="quarter" idx="12"/>
          </p:nvPr>
        </p:nvSpPr>
        <p:spPr>
          <a:xfrm>
            <a:off x="1108472" y="1581150"/>
            <a:ext cx="3759994" cy="4822825"/>
          </a:xfrm>
        </p:spPr>
        <p:txBody>
          <a:bodyPr rIns="0">
            <a:normAutofit/>
          </a:bodyPr>
          <a:lstStyle/>
          <a:p>
            <a:pPr marL="285750" indent="-285750">
              <a:lnSpc>
                <a:spcPct val="90000"/>
              </a:lnSpc>
              <a:spcBef>
                <a:spcPts val="600"/>
              </a:spcBef>
              <a:spcAft>
                <a:spcPts val="600"/>
              </a:spcAft>
              <a:buFont typeface="Arial" panose="020B0604020202020204" pitchFamily="34" charset="0"/>
              <a:buChar char="•"/>
            </a:pPr>
            <a:r>
              <a:rPr lang="en-US" sz="1600" b="1" i="1" dirty="0">
                <a:solidFill>
                  <a:schemeClr val="accent6"/>
                </a:solidFill>
              </a:rPr>
              <a:t>TPN Components</a:t>
            </a:r>
            <a:r>
              <a:rPr lang="en-US" sz="1600" i="1" dirty="0"/>
              <a:t>:</a:t>
            </a:r>
          </a:p>
          <a:p>
            <a:pPr marL="498348" lvl="2" indent="-285750">
              <a:lnSpc>
                <a:spcPct val="90000"/>
              </a:lnSpc>
              <a:spcBef>
                <a:spcPts val="600"/>
              </a:spcBef>
              <a:spcAft>
                <a:spcPts val="600"/>
              </a:spcAft>
            </a:pPr>
            <a:r>
              <a:rPr lang="en-US" sz="1600" dirty="0"/>
              <a:t>Macronutrients: Carbohydrates (dextrose), Proteins (amino acids), Fats (lipid emulsions)</a:t>
            </a:r>
          </a:p>
          <a:p>
            <a:pPr marL="498348" lvl="2" indent="-285750">
              <a:lnSpc>
                <a:spcPct val="90000"/>
              </a:lnSpc>
              <a:spcBef>
                <a:spcPts val="600"/>
              </a:spcBef>
              <a:spcAft>
                <a:spcPts val="600"/>
              </a:spcAft>
            </a:pPr>
            <a:r>
              <a:rPr lang="en-US" sz="1600" dirty="0"/>
              <a:t>Micronutrients: Electrolytes, trace elements, vitamins, minerals</a:t>
            </a:r>
          </a:p>
          <a:p>
            <a:pPr marL="498348" lvl="2" indent="-285750">
              <a:lnSpc>
                <a:spcPct val="90000"/>
              </a:lnSpc>
              <a:spcBef>
                <a:spcPts val="600"/>
              </a:spcBef>
              <a:spcAft>
                <a:spcPts val="600"/>
              </a:spcAft>
            </a:pPr>
            <a:r>
              <a:rPr lang="en-US" sz="1600" dirty="0"/>
              <a:t>Water (fluid balance)</a:t>
            </a:r>
          </a:p>
          <a:p>
            <a:pPr marL="342900" lvl="1" indent="-342900">
              <a:lnSpc>
                <a:spcPct val="90000"/>
              </a:lnSpc>
              <a:spcBef>
                <a:spcPts val="600"/>
              </a:spcBef>
              <a:spcAft>
                <a:spcPts val="600"/>
              </a:spcAft>
              <a:buClr>
                <a:schemeClr val="tx1"/>
              </a:buClr>
              <a:buFont typeface="Arial" panose="020B0604020202020204" pitchFamily="34" charset="0"/>
              <a:buChar char="•"/>
            </a:pPr>
            <a:r>
              <a:rPr lang="en-US" i="1" dirty="0">
                <a:solidFill>
                  <a:schemeClr val="accent6"/>
                </a:solidFill>
              </a:rPr>
              <a:t>Goals of Treatment</a:t>
            </a:r>
          </a:p>
          <a:p>
            <a:pPr marL="555498" lvl="2" indent="-342900">
              <a:lnSpc>
                <a:spcPct val="90000"/>
              </a:lnSpc>
              <a:spcBef>
                <a:spcPts val="600"/>
              </a:spcBef>
              <a:spcAft>
                <a:spcPts val="600"/>
              </a:spcAft>
            </a:pPr>
            <a:r>
              <a:rPr lang="en-US" sz="1600" dirty="0"/>
              <a:t>Maintain or restore nutritional status</a:t>
            </a:r>
          </a:p>
          <a:p>
            <a:pPr marL="555498" lvl="2" indent="-342900">
              <a:lnSpc>
                <a:spcPct val="90000"/>
              </a:lnSpc>
              <a:spcBef>
                <a:spcPts val="600"/>
              </a:spcBef>
              <a:spcAft>
                <a:spcPts val="600"/>
              </a:spcAft>
            </a:pPr>
            <a:r>
              <a:rPr lang="en-US" sz="1600" dirty="0"/>
              <a:t>Promote healing</a:t>
            </a:r>
          </a:p>
          <a:p>
            <a:pPr marL="555498" lvl="2" indent="-342900">
              <a:lnSpc>
                <a:spcPct val="90000"/>
              </a:lnSpc>
              <a:spcBef>
                <a:spcPts val="600"/>
              </a:spcBef>
              <a:spcAft>
                <a:spcPts val="600"/>
              </a:spcAft>
            </a:pPr>
            <a:r>
              <a:rPr lang="en-US" sz="1600" dirty="0"/>
              <a:t>Prevent Malnutrition</a:t>
            </a:r>
          </a:p>
        </p:txBody>
      </p:sp>
      <p:sp>
        <p:nvSpPr>
          <p:cNvPr id="3" name="Title 2">
            <a:extLst>
              <a:ext uri="{FF2B5EF4-FFF2-40B4-BE49-F238E27FC236}">
                <a16:creationId xmlns:a16="http://schemas.microsoft.com/office/drawing/2014/main" id="{12C138AE-CD90-FA28-A6EB-FC1E52D9B85E}"/>
              </a:ext>
            </a:extLst>
          </p:cNvPr>
          <p:cNvSpPr>
            <a:spLocks noGrp="1" noRot="1" noMove="1" noResize="1" noEditPoints="1" noAdjustHandles="1" noChangeArrowheads="1" noChangeShapeType="1"/>
          </p:cNvSpPr>
          <p:nvPr>
            <p:ph type="title"/>
          </p:nvPr>
        </p:nvSpPr>
        <p:spPr>
          <a:xfrm>
            <a:off x="1109663" y="454026"/>
            <a:ext cx="7685484" cy="802555"/>
          </a:xfrm>
        </p:spPr>
        <p:txBody>
          <a:bodyPr anchor="b">
            <a:normAutofit/>
          </a:bodyPr>
          <a:lstStyle/>
          <a:p>
            <a:r>
              <a:rPr lang="en-US" dirty="0"/>
              <a:t>What is TPN?</a:t>
            </a:r>
          </a:p>
        </p:txBody>
      </p:sp>
      <p:pic>
        <p:nvPicPr>
          <p:cNvPr id="1026" name="Picture 2" descr="Generated image">
            <a:extLst>
              <a:ext uri="{FF2B5EF4-FFF2-40B4-BE49-F238E27FC236}">
                <a16:creationId xmlns:a16="http://schemas.microsoft.com/office/drawing/2014/main" id="{EE5C7312-6D2E-799F-8254-3F78318A53C0}"/>
              </a:ext>
            </a:extLst>
          </p:cNvPr>
          <p:cNvPicPr>
            <a:picLocks noGrp="1" noRot="1" noChangeAspect="1" noMove="1" noResize="1" noEditPoints="1" noAdjustHandles="1" noChangeArrowheads="1" noChangeShapeType="1" noCrop="1"/>
          </p:cNvPicPr>
          <p:nvPr>
            <p:ph type="pic" sz="quarter" idx="17"/>
          </p:nvPr>
        </p:nvPicPr>
        <p:blipFill>
          <a:blip r:embed="rId2">
            <a:extLst>
              <a:ext uri="{28A0092B-C50C-407E-A947-70E740481C1C}">
                <a14:useLocalDpi xmlns:a14="http://schemas.microsoft.com/office/drawing/2010/main" val="0"/>
              </a:ext>
            </a:extLst>
          </a:blip>
          <a:srcRect t="7235" b="7235"/>
          <a:stretch>
            <a:fillRect/>
          </a:stretch>
        </p:blipFill>
        <p:spPr bwMode="auto">
          <a:xfrm>
            <a:off x="5040313" y="1581150"/>
            <a:ext cx="3759200" cy="48228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2684003-4FAA-09C6-FE19-E0FE1C373F87}"/>
              </a:ext>
            </a:extLst>
          </p:cNvPr>
          <p:cNvSpPr>
            <a:spLocks noGrp="1"/>
          </p:cNvSpPr>
          <p:nvPr>
            <p:ph type="ftr" sz="quarter" idx="18"/>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F297B90-4D97-B0A7-7A68-31D83B53CFF7}"/>
              </a:ext>
            </a:extLst>
          </p:cNvPr>
          <p:cNvSpPr>
            <a:spLocks noGrp="1"/>
          </p:cNvSpPr>
          <p:nvPr>
            <p:ph type="sldNum" sz="quarter" idx="19"/>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1653554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690C-FC65-04A9-8DA0-9CFEC16D4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293E3-C443-4F6B-3ADA-EC8C0732615B}"/>
              </a:ext>
            </a:extLst>
          </p:cNvPr>
          <p:cNvSpPr>
            <a:spLocks noGrp="1" noRot="1" noMove="1" noResize="1" noEditPoints="1" noAdjustHandles="1" noChangeArrowheads="1" noChangeShapeType="1"/>
          </p:cNvSpPr>
          <p:nvPr>
            <p:ph type="title"/>
          </p:nvPr>
        </p:nvSpPr>
        <p:spPr>
          <a:xfrm>
            <a:off x="728067" y="977679"/>
            <a:ext cx="7687866" cy="5141913"/>
          </a:xfrm>
        </p:spPr>
        <p:txBody>
          <a:bodyPr tIns="274320"/>
          <a:lstStyle/>
          <a:p>
            <a:pPr algn="ctr"/>
            <a:r>
              <a:rPr lang="en-US" dirty="0"/>
              <a:t>Documentation</a:t>
            </a:r>
            <a:br>
              <a:rPr lang="en-US" dirty="0"/>
            </a:br>
            <a:r>
              <a:rPr lang="en-US" dirty="0"/>
              <a:t>&amp;</a:t>
            </a:r>
            <a:br>
              <a:rPr lang="en-US" dirty="0"/>
            </a:br>
            <a:r>
              <a:rPr lang="en-US" dirty="0"/>
              <a:t>EPIC</a:t>
            </a:r>
          </a:p>
        </p:txBody>
      </p:sp>
      <p:sp>
        <p:nvSpPr>
          <p:cNvPr id="3" name="Footer Placeholder 2">
            <a:extLst>
              <a:ext uri="{FF2B5EF4-FFF2-40B4-BE49-F238E27FC236}">
                <a16:creationId xmlns:a16="http://schemas.microsoft.com/office/drawing/2014/main" id="{9DE50976-090E-CD20-9C0D-C3BCFE4D330E}"/>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0484D66E-7D92-AC7B-D39F-24B118846BFB}"/>
              </a:ext>
            </a:extLst>
          </p:cNvPr>
          <p:cNvSpPr>
            <a:spLocks noGrp="1"/>
          </p:cNvSpPr>
          <p:nvPr>
            <p:ph type="sldNum" sz="quarter" idx="11"/>
          </p:nvPr>
        </p:nvSpPr>
        <p:spPr/>
        <p:txBody>
          <a:bodyPr/>
          <a:lstStyle/>
          <a:p>
            <a:fld id="{C1FF6DA9-008F-8B48-92A6-B652298478BF}" type="slidenum">
              <a:rPr lang="en-US" smtClean="0"/>
              <a:t>80</a:t>
            </a:fld>
            <a:endParaRPr lang="en-US"/>
          </a:p>
        </p:txBody>
      </p:sp>
    </p:spTree>
    <p:extLst>
      <p:ext uri="{BB962C8B-B14F-4D97-AF65-F5344CB8AC3E}">
        <p14:creationId xmlns:p14="http://schemas.microsoft.com/office/powerpoint/2010/main" val="392024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8276C-BAAB-F54B-61FA-55243E652BDD}"/>
              </a:ext>
            </a:extLst>
          </p:cNvPr>
          <p:cNvSpPr>
            <a:spLocks noGrp="1" noRot="1" noMove="1" noResize="1" noEditPoints="1" noAdjustHandles="1" noChangeArrowheads="1" noChangeShapeType="1"/>
          </p:cNvSpPr>
          <p:nvPr>
            <p:ph sz="quarter" idx="12"/>
          </p:nvPr>
        </p:nvSpPr>
        <p:spPr/>
        <p:txBody>
          <a:bodyPr rIns="0"/>
          <a:lstStyle/>
          <a:p>
            <a:pPr marL="285750" indent="-285750">
              <a:spcBef>
                <a:spcPts val="1200"/>
              </a:spcBef>
              <a:buFont typeface="Arial" panose="020B0604020202020204" pitchFamily="34" charset="0"/>
              <a:buChar char="•"/>
            </a:pPr>
            <a:r>
              <a:rPr lang="en-US" dirty="0"/>
              <a:t>RN must remain in home during entire first-dose monitoring window</a:t>
            </a:r>
          </a:p>
          <a:p>
            <a:pPr marL="285750" indent="-285750">
              <a:spcBef>
                <a:spcPts val="1200"/>
              </a:spcBef>
              <a:buFont typeface="Arial" panose="020B0604020202020204" pitchFamily="34" charset="0"/>
              <a:buChar char="•"/>
            </a:pPr>
            <a:r>
              <a:rPr lang="en-US" dirty="0"/>
              <a:t>Document</a:t>
            </a:r>
          </a:p>
          <a:p>
            <a:pPr marL="498348" lvl="2" indent="-285750">
              <a:spcBef>
                <a:spcPts val="1200"/>
              </a:spcBef>
            </a:pPr>
            <a:r>
              <a:rPr lang="en-US" sz="1600" dirty="0"/>
              <a:t>Pre-infusion checks (order, labs, line, baseline vitals)</a:t>
            </a:r>
          </a:p>
          <a:p>
            <a:pPr marL="498348" lvl="2" indent="-285750">
              <a:spcBef>
                <a:spcPts val="1200"/>
              </a:spcBef>
            </a:pPr>
            <a:r>
              <a:rPr lang="en-US" sz="1600" dirty="0"/>
              <a:t>Vitals and observations during infusion</a:t>
            </a:r>
          </a:p>
          <a:p>
            <a:pPr marL="498348" lvl="2" indent="-285750">
              <a:spcBef>
                <a:spcPts val="1200"/>
              </a:spcBef>
            </a:pPr>
            <a:r>
              <a:rPr lang="en-US" sz="1600" dirty="0"/>
              <a:t>Patient/caregiver teaching provided</a:t>
            </a:r>
          </a:p>
          <a:p>
            <a:pPr marL="498348" lvl="2" indent="-285750">
              <a:spcBef>
                <a:spcPts val="1200"/>
              </a:spcBef>
            </a:pPr>
            <a:r>
              <a:rPr lang="en-US" sz="1600" dirty="0"/>
              <a:t>Any adverse events and interventions</a:t>
            </a:r>
          </a:p>
          <a:p>
            <a:pPr marL="285750" indent="-285750">
              <a:spcBef>
                <a:spcPts val="1200"/>
              </a:spcBef>
              <a:buFont typeface="Arial" panose="020B0604020202020204" pitchFamily="34" charset="0"/>
              <a:buChar char="•"/>
            </a:pPr>
            <a:r>
              <a:rPr lang="en-US" dirty="0"/>
              <a:t>Ensure documentation needs CMS, Joint Commission, and DPH standards</a:t>
            </a:r>
          </a:p>
        </p:txBody>
      </p:sp>
      <p:sp>
        <p:nvSpPr>
          <p:cNvPr id="3" name="Title 2">
            <a:extLst>
              <a:ext uri="{FF2B5EF4-FFF2-40B4-BE49-F238E27FC236}">
                <a16:creationId xmlns:a16="http://schemas.microsoft.com/office/drawing/2014/main" id="{F97B6562-A81B-2A5F-D788-94CABCD7DD69}"/>
              </a:ext>
            </a:extLst>
          </p:cNvPr>
          <p:cNvSpPr>
            <a:spLocks noGrp="1" noRot="1" noMove="1" noResize="1" noEditPoints="1" noAdjustHandles="1" noChangeArrowheads="1" noChangeShapeType="1"/>
          </p:cNvSpPr>
          <p:nvPr>
            <p:ph type="title"/>
          </p:nvPr>
        </p:nvSpPr>
        <p:spPr/>
        <p:txBody>
          <a:bodyPr/>
          <a:lstStyle/>
          <a:p>
            <a:r>
              <a:rPr lang="en-US" dirty="0"/>
              <a:t>RN Role &amp; Documentation</a:t>
            </a:r>
          </a:p>
        </p:txBody>
      </p:sp>
      <p:sp>
        <p:nvSpPr>
          <p:cNvPr id="4" name="Footer Placeholder 3">
            <a:extLst>
              <a:ext uri="{FF2B5EF4-FFF2-40B4-BE49-F238E27FC236}">
                <a16:creationId xmlns:a16="http://schemas.microsoft.com/office/drawing/2014/main" id="{58F30889-7415-00FA-F4AB-96525DFB1155}"/>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73D1406-B0F0-3F3F-9D55-A28FE84182A9}"/>
              </a:ext>
            </a:extLst>
          </p:cNvPr>
          <p:cNvSpPr>
            <a:spLocks noGrp="1"/>
          </p:cNvSpPr>
          <p:nvPr>
            <p:ph type="sldNum" sz="quarter" idx="14"/>
          </p:nvPr>
        </p:nvSpPr>
        <p:spPr/>
        <p:txBody>
          <a:bodyPr/>
          <a:lstStyle/>
          <a:p>
            <a:fld id="{C1FF6DA9-008F-8B48-92A6-B652298478BF}" type="slidenum">
              <a:rPr lang="en-US" smtClean="0"/>
              <a:t>81</a:t>
            </a:fld>
            <a:endParaRPr lang="en-US"/>
          </a:p>
        </p:txBody>
      </p:sp>
    </p:spTree>
    <p:extLst>
      <p:ext uri="{BB962C8B-B14F-4D97-AF65-F5344CB8AC3E}">
        <p14:creationId xmlns:p14="http://schemas.microsoft.com/office/powerpoint/2010/main" val="47911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Move="1" noResize="1" noEditPoints="1" noAdjustHandles="1" noChangeArrowheads="1" noChangeShapeType="1"/>
          </p:cNvSpPr>
          <p:nvPr>
            <p:ph sz="quarter" idx="12"/>
          </p:nvPr>
        </p:nvSpPr>
        <p:spPr/>
        <p:txBody>
          <a:bodyPr>
            <a:normAutofit fontScale="92500" lnSpcReduction="10000"/>
          </a:bodyPr>
          <a:lstStyle/>
          <a:p>
            <a:pPr marL="285750" indent="-285750">
              <a:spcBef>
                <a:spcPts val="1200"/>
              </a:spcBef>
              <a:buFont typeface="Arial" panose="020B0604020202020204" pitchFamily="34" charset="0"/>
              <a:buChar char="•"/>
            </a:pPr>
            <a:r>
              <a:rPr b="1" i="1" dirty="0">
                <a:solidFill>
                  <a:schemeClr val="accent6"/>
                </a:solidFill>
              </a:rPr>
              <a:t>Pre-Infusion:</a:t>
            </a:r>
            <a:endParaRPr lang="en-US" b="1" i="1" dirty="0">
              <a:solidFill>
                <a:schemeClr val="accent6"/>
              </a:solidFill>
            </a:endParaRPr>
          </a:p>
          <a:p>
            <a:pPr marL="498348" lvl="2" indent="-285750">
              <a:spcBef>
                <a:spcPts val="1200"/>
              </a:spcBef>
            </a:pPr>
            <a:r>
              <a:rPr sz="1400" dirty="0"/>
              <a:t>Verify MD order and labs.</a:t>
            </a:r>
            <a:endParaRPr lang="en-US" sz="1400" dirty="0"/>
          </a:p>
          <a:p>
            <a:pPr marL="498348" lvl="2" indent="-285750">
              <a:spcBef>
                <a:spcPts val="1200"/>
              </a:spcBef>
            </a:pPr>
            <a:r>
              <a:rPr sz="1400" dirty="0"/>
              <a:t>Confirm central line patency.</a:t>
            </a:r>
          </a:p>
          <a:p>
            <a:pPr marL="285750" indent="-285750">
              <a:spcBef>
                <a:spcPts val="1200"/>
              </a:spcBef>
              <a:buFont typeface="Arial" panose="020B0604020202020204" pitchFamily="34" charset="0"/>
              <a:buChar char="•"/>
            </a:pPr>
            <a:r>
              <a:rPr b="1" i="1" dirty="0">
                <a:solidFill>
                  <a:schemeClr val="accent6"/>
                </a:solidFill>
              </a:rPr>
              <a:t>During Infusion:</a:t>
            </a:r>
            <a:endParaRPr lang="en-US" b="1" i="1" dirty="0">
              <a:solidFill>
                <a:schemeClr val="accent6"/>
              </a:solidFill>
            </a:endParaRPr>
          </a:p>
          <a:p>
            <a:pPr marL="498348" lvl="2" indent="-285750">
              <a:spcBef>
                <a:spcPts val="1200"/>
              </a:spcBef>
            </a:pPr>
            <a:r>
              <a:rPr sz="1400" dirty="0"/>
              <a:t>Record vitals (per policy).</a:t>
            </a:r>
            <a:endParaRPr lang="en-US" sz="1400" dirty="0"/>
          </a:p>
          <a:p>
            <a:pPr marL="498348" lvl="2" indent="-285750">
              <a:spcBef>
                <a:spcPts val="1200"/>
              </a:spcBef>
            </a:pPr>
            <a:r>
              <a:rPr sz="1400" dirty="0"/>
              <a:t>Monitor for adverse reactions.</a:t>
            </a:r>
            <a:endParaRPr lang="en-US" sz="1400" dirty="0"/>
          </a:p>
          <a:p>
            <a:pPr marL="498348" lvl="2" indent="-285750">
              <a:spcBef>
                <a:spcPts val="1200"/>
              </a:spcBef>
            </a:pPr>
            <a:r>
              <a:rPr sz="1400" dirty="0"/>
              <a:t>Document infusion settings.</a:t>
            </a:r>
          </a:p>
          <a:p>
            <a:pPr marL="285750" indent="-285750">
              <a:spcBef>
                <a:spcPts val="1200"/>
              </a:spcBef>
              <a:buFont typeface="Arial" panose="020B0604020202020204" pitchFamily="34" charset="0"/>
              <a:buChar char="•"/>
            </a:pPr>
            <a:r>
              <a:rPr b="1" i="1" dirty="0">
                <a:solidFill>
                  <a:schemeClr val="accent6"/>
                </a:solidFill>
              </a:rPr>
              <a:t>Post-Infusion:</a:t>
            </a:r>
            <a:endParaRPr lang="en-US" b="1" i="1" dirty="0">
              <a:solidFill>
                <a:schemeClr val="accent6"/>
              </a:solidFill>
            </a:endParaRPr>
          </a:p>
          <a:p>
            <a:pPr marL="498348" lvl="2" indent="-285750">
              <a:spcBef>
                <a:spcPts val="1200"/>
              </a:spcBef>
            </a:pPr>
            <a:r>
              <a:rPr sz="1400" dirty="0"/>
              <a:t>Document start/stop times.</a:t>
            </a:r>
            <a:endParaRPr lang="en-US" sz="1400" dirty="0"/>
          </a:p>
          <a:p>
            <a:pPr marL="498348" lvl="2" indent="-285750">
              <a:spcBef>
                <a:spcPts val="1200"/>
              </a:spcBef>
            </a:pPr>
            <a:r>
              <a:rPr sz="1400" dirty="0"/>
              <a:t>Record patient tolerance.</a:t>
            </a:r>
            <a:endParaRPr lang="en-US" sz="1400" dirty="0"/>
          </a:p>
          <a:p>
            <a:pPr marL="498348" lvl="2" indent="-285750">
              <a:spcBef>
                <a:spcPts val="1200"/>
              </a:spcBef>
            </a:pPr>
            <a:r>
              <a:rPr sz="1400" dirty="0"/>
              <a:t>Note teaching provided.</a:t>
            </a:r>
            <a:endParaRPr lang="en-US" sz="1400" dirty="0"/>
          </a:p>
          <a:p>
            <a:pPr marL="498348" lvl="2" indent="-285750">
              <a:spcBef>
                <a:spcPts val="1200"/>
              </a:spcBef>
            </a:pPr>
            <a:r>
              <a:rPr sz="1400" dirty="0"/>
              <a:t>Log any notifications/escalations.</a:t>
            </a:r>
          </a:p>
        </p:txBody>
      </p:sp>
      <p:sp>
        <p:nvSpPr>
          <p:cNvPr id="2" name="Title 1"/>
          <p:cNvSpPr>
            <a:spLocks noGrp="1"/>
          </p:cNvSpPr>
          <p:nvPr>
            <p:ph type="title"/>
          </p:nvPr>
        </p:nvSpPr>
        <p:spPr/>
        <p:txBody>
          <a:bodyPr/>
          <a:lstStyle/>
          <a:p>
            <a:r>
              <a:t>Documentation in EPIC</a:t>
            </a:r>
          </a:p>
        </p:txBody>
      </p:sp>
      <p:sp>
        <p:nvSpPr>
          <p:cNvPr id="4" name="Footer Placeholder 3">
            <a:extLst>
              <a:ext uri="{FF2B5EF4-FFF2-40B4-BE49-F238E27FC236}">
                <a16:creationId xmlns:a16="http://schemas.microsoft.com/office/drawing/2014/main" id="{C62094B0-3499-4396-49DB-3F510AE1BE3F}"/>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452352F3-3735-3C03-95CB-30343960D576}"/>
              </a:ext>
            </a:extLst>
          </p:cNvPr>
          <p:cNvSpPr>
            <a:spLocks noGrp="1"/>
          </p:cNvSpPr>
          <p:nvPr>
            <p:ph type="sldNum" sz="quarter" idx="14"/>
          </p:nvPr>
        </p:nvSpPr>
        <p:spPr/>
        <p:txBody>
          <a:bodyPr/>
          <a:lstStyle/>
          <a:p>
            <a:fld id="{C1FF6DA9-008F-8B48-92A6-B652298478BF}" type="slidenum">
              <a:rPr lang="en-US" smtClean="0"/>
              <a:t>82</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6E4F01-7BD0-742C-E2A0-E70A50F2A9C2}"/>
              </a:ext>
            </a:extLst>
          </p:cNvPr>
          <p:cNvSpPr>
            <a:spLocks noGrp="1" noRot="1" noMove="1" noResize="1" noEditPoints="1" noAdjustHandles="1" noChangeArrowheads="1" noChangeShapeType="1"/>
          </p:cNvSpPr>
          <p:nvPr>
            <p:ph sz="quarter" idx="12"/>
          </p:nvPr>
        </p:nvSpPr>
        <p:spPr/>
        <p:txBody>
          <a:bodyPr/>
          <a:lstStyle/>
          <a:p>
            <a:pPr marL="285750" indent="-285750">
              <a:lnSpc>
                <a:spcPct val="150000"/>
              </a:lnSpc>
              <a:buFont typeface="Arial" panose="020B0604020202020204" pitchFamily="34" charset="0"/>
              <a:buChar char="•"/>
            </a:pPr>
            <a:r>
              <a:rPr lang="en-US" b="1" i="1" dirty="0">
                <a:solidFill>
                  <a:schemeClr val="accent6"/>
                </a:solidFill>
              </a:rPr>
              <a:t>Document in patient’s record:</a:t>
            </a:r>
          </a:p>
          <a:p>
            <a:pPr marL="498348" lvl="2" indent="-285750">
              <a:lnSpc>
                <a:spcPct val="150000"/>
              </a:lnSpc>
            </a:pPr>
            <a:r>
              <a:rPr lang="en-US" sz="1600" dirty="0"/>
              <a:t>Topic(s) taught to patient/caregiver</a:t>
            </a:r>
          </a:p>
          <a:p>
            <a:pPr marL="498348" lvl="2" indent="-285750">
              <a:lnSpc>
                <a:spcPct val="150000"/>
              </a:lnSpc>
            </a:pPr>
            <a:r>
              <a:rPr lang="en-US" sz="1600" dirty="0"/>
              <a:t>Patient/caregiver response</a:t>
            </a:r>
          </a:p>
          <a:p>
            <a:pPr marL="498348" lvl="2" indent="-285750">
              <a:lnSpc>
                <a:spcPct val="150000"/>
              </a:lnSpc>
            </a:pPr>
            <a:r>
              <a:rPr lang="en-US" sz="1600" dirty="0"/>
              <a:t>Return demonstration outcomes</a:t>
            </a:r>
          </a:p>
          <a:p>
            <a:pPr marL="498348" lvl="2" indent="-285750">
              <a:lnSpc>
                <a:spcPct val="150000"/>
              </a:lnSpc>
            </a:pPr>
            <a:r>
              <a:rPr lang="en-US" sz="1600" dirty="0"/>
              <a:t>Any re-education required</a:t>
            </a:r>
          </a:p>
          <a:p>
            <a:pPr marL="285750" lvl="1" indent="-285750">
              <a:lnSpc>
                <a:spcPct val="150000"/>
              </a:lnSpc>
              <a:buClr>
                <a:schemeClr val="tx1"/>
              </a:buClr>
              <a:buFont typeface="Arial" panose="020B0604020202020204" pitchFamily="34" charset="0"/>
              <a:buChar char="•"/>
            </a:pPr>
            <a:r>
              <a:rPr lang="en-US" sz="1800" b="0" dirty="0"/>
              <a:t>Supports regulatory compliance and quality tracking</a:t>
            </a:r>
          </a:p>
        </p:txBody>
      </p:sp>
      <p:sp>
        <p:nvSpPr>
          <p:cNvPr id="3" name="Title 2">
            <a:extLst>
              <a:ext uri="{FF2B5EF4-FFF2-40B4-BE49-F238E27FC236}">
                <a16:creationId xmlns:a16="http://schemas.microsoft.com/office/drawing/2014/main" id="{3A488028-3FE9-2693-5D98-BB66261F53C4}"/>
              </a:ext>
            </a:extLst>
          </p:cNvPr>
          <p:cNvSpPr>
            <a:spLocks noGrp="1" noRot="1" noMove="1" noResize="1" noEditPoints="1" noAdjustHandles="1" noChangeArrowheads="1" noChangeShapeType="1"/>
          </p:cNvSpPr>
          <p:nvPr>
            <p:ph type="title"/>
          </p:nvPr>
        </p:nvSpPr>
        <p:spPr/>
        <p:txBody>
          <a:bodyPr/>
          <a:lstStyle/>
          <a:p>
            <a:r>
              <a:rPr lang="en-US" dirty="0"/>
              <a:t>Documentation of Teaching</a:t>
            </a:r>
          </a:p>
        </p:txBody>
      </p:sp>
      <p:sp>
        <p:nvSpPr>
          <p:cNvPr id="4" name="Footer Placeholder 3">
            <a:extLst>
              <a:ext uri="{FF2B5EF4-FFF2-40B4-BE49-F238E27FC236}">
                <a16:creationId xmlns:a16="http://schemas.microsoft.com/office/drawing/2014/main" id="{9451DF36-C791-CDE7-A85D-B3768BA6130E}"/>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073587F9-51C0-47B6-5A78-36B269C15F61}"/>
              </a:ext>
            </a:extLst>
          </p:cNvPr>
          <p:cNvSpPr>
            <a:spLocks noGrp="1"/>
          </p:cNvSpPr>
          <p:nvPr>
            <p:ph type="sldNum" sz="quarter" idx="14"/>
          </p:nvPr>
        </p:nvSpPr>
        <p:spPr/>
        <p:txBody>
          <a:bodyPr/>
          <a:lstStyle/>
          <a:p>
            <a:fld id="{C1FF6DA9-008F-8B48-92A6-B652298478BF}" type="slidenum">
              <a:rPr lang="en-US" smtClean="0"/>
              <a:t>83</a:t>
            </a:fld>
            <a:endParaRPr lang="en-US"/>
          </a:p>
        </p:txBody>
      </p:sp>
    </p:spTree>
    <p:extLst>
      <p:ext uri="{BB962C8B-B14F-4D97-AF65-F5344CB8AC3E}">
        <p14:creationId xmlns:p14="http://schemas.microsoft.com/office/powerpoint/2010/main" val="103371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E4D9-66D9-4426-6450-EEF06C188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5135F-D5D2-35F8-628F-464E0BADC5AF}"/>
              </a:ext>
            </a:extLst>
          </p:cNvPr>
          <p:cNvSpPr>
            <a:spLocks noGrp="1" noRot="1" noMove="1" noResize="1" noEditPoints="1" noAdjustHandles="1" noChangeArrowheads="1" noChangeShapeType="1"/>
          </p:cNvSpPr>
          <p:nvPr>
            <p:ph type="title"/>
          </p:nvPr>
        </p:nvSpPr>
        <p:spPr>
          <a:xfrm>
            <a:off x="728067" y="977679"/>
            <a:ext cx="7687866" cy="5141913"/>
          </a:xfrm>
        </p:spPr>
        <p:txBody>
          <a:bodyPr tIns="274320"/>
          <a:lstStyle/>
          <a:p>
            <a:pPr algn="ctr"/>
            <a:r>
              <a:rPr lang="en-US" dirty="0"/>
              <a:t>Policy</a:t>
            </a:r>
            <a:br>
              <a:rPr lang="en-US" dirty="0"/>
            </a:br>
            <a:r>
              <a:rPr lang="en-US" dirty="0"/>
              <a:t>&amp;</a:t>
            </a:r>
            <a:br>
              <a:rPr lang="en-US" dirty="0"/>
            </a:br>
            <a:r>
              <a:rPr lang="en-US" dirty="0"/>
              <a:t>Standard Operating Procedures</a:t>
            </a:r>
            <a:br>
              <a:rPr lang="en-US" dirty="0"/>
            </a:br>
            <a:r>
              <a:rPr lang="en-US" dirty="0"/>
              <a:t>(</a:t>
            </a:r>
            <a:r>
              <a:rPr lang="en-US" i="1" dirty="0"/>
              <a:t>Handout</a:t>
            </a:r>
            <a:r>
              <a:rPr lang="en-US" dirty="0"/>
              <a:t>)</a:t>
            </a:r>
          </a:p>
        </p:txBody>
      </p:sp>
      <p:sp>
        <p:nvSpPr>
          <p:cNvPr id="3" name="Footer Placeholder 2">
            <a:extLst>
              <a:ext uri="{FF2B5EF4-FFF2-40B4-BE49-F238E27FC236}">
                <a16:creationId xmlns:a16="http://schemas.microsoft.com/office/drawing/2014/main" id="{42DA033E-AB3C-AE75-BFEC-710FD0859D81}"/>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E066B93D-26A9-1F44-E400-CEDAFAA1AA7D}"/>
              </a:ext>
            </a:extLst>
          </p:cNvPr>
          <p:cNvSpPr>
            <a:spLocks noGrp="1"/>
          </p:cNvSpPr>
          <p:nvPr>
            <p:ph type="sldNum" sz="quarter" idx="11"/>
          </p:nvPr>
        </p:nvSpPr>
        <p:spPr/>
        <p:txBody>
          <a:bodyPr/>
          <a:lstStyle/>
          <a:p>
            <a:fld id="{C1FF6DA9-008F-8B48-92A6-B652298478BF}" type="slidenum">
              <a:rPr lang="en-US" smtClean="0"/>
              <a:t>84</a:t>
            </a:fld>
            <a:endParaRPr lang="en-US"/>
          </a:p>
        </p:txBody>
      </p:sp>
    </p:spTree>
    <p:extLst>
      <p:ext uri="{BB962C8B-B14F-4D97-AF65-F5344CB8AC3E}">
        <p14:creationId xmlns:p14="http://schemas.microsoft.com/office/powerpoint/2010/main" val="1658287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CC716A-F51E-B09A-56DC-5FA52D50DDD7}"/>
              </a:ext>
            </a:extLst>
          </p:cNvPr>
          <p:cNvSpPr>
            <a:spLocks noGrp="1" noRot="1" noMove="1" noResize="1" noEditPoints="1" noAdjustHandles="1" noChangeArrowheads="1" noChangeShapeType="1"/>
          </p:cNvSpPr>
          <p:nvPr>
            <p:ph sz="quarter" idx="12"/>
          </p:nvPr>
        </p:nvSpPr>
        <p:spPr/>
        <p:txBody>
          <a:bodyPr rIns="0"/>
          <a:lstStyle/>
          <a:p>
            <a:pPr marL="342900" indent="-342900">
              <a:buFont typeface="+mj-lt"/>
              <a:buAutoNum type="arabicPeriod"/>
            </a:pPr>
            <a:r>
              <a:rPr lang="en-US" sz="1400" b="1" dirty="0">
                <a:solidFill>
                  <a:schemeClr val="accent6"/>
                </a:solidFill>
              </a:rPr>
              <a:t>Right Patient</a:t>
            </a:r>
          </a:p>
          <a:p>
            <a:pPr marL="555498" lvl="2" indent="-342900"/>
            <a:r>
              <a:rPr lang="en-US" dirty="0"/>
              <a:t>Confirm patient identify using two identifiers (Name, DOB).</a:t>
            </a:r>
          </a:p>
          <a:p>
            <a:pPr marL="555498" lvl="2" indent="-342900"/>
            <a:r>
              <a:rPr lang="en-US" dirty="0"/>
              <a:t>For TPN: Verify </a:t>
            </a:r>
            <a:r>
              <a:rPr lang="en-US" b="1" i="1" dirty="0"/>
              <a:t>patient’s central line access device </a:t>
            </a:r>
            <a:r>
              <a:rPr lang="en-US" dirty="0"/>
              <a:t>matches the order (correct lumen, correct patient).</a:t>
            </a:r>
          </a:p>
          <a:p>
            <a:pPr marL="342900" lvl="1" indent="-342900">
              <a:buClr>
                <a:schemeClr val="accent6"/>
              </a:buClr>
              <a:buFont typeface="+mj-lt"/>
              <a:buAutoNum type="arabicPeriod" startAt="2"/>
            </a:pPr>
            <a:r>
              <a:rPr lang="en-US" dirty="0">
                <a:solidFill>
                  <a:schemeClr val="accent6"/>
                </a:solidFill>
              </a:rPr>
              <a:t>Right Medication (Solution)</a:t>
            </a:r>
          </a:p>
          <a:p>
            <a:pPr marL="555498" lvl="2" indent="-342900">
              <a:buClr>
                <a:schemeClr val="accent6"/>
              </a:buClr>
            </a:pPr>
            <a:r>
              <a:rPr lang="en-US" dirty="0"/>
              <a:t>TPN is a </a:t>
            </a:r>
            <a:r>
              <a:rPr lang="en-US" b="1" i="1" dirty="0"/>
              <a:t>custom-compounded sterile solution</a:t>
            </a:r>
          </a:p>
          <a:p>
            <a:pPr marL="555498" lvl="2" indent="-342900">
              <a:buClr>
                <a:schemeClr val="accent6"/>
              </a:buClr>
            </a:pPr>
            <a:r>
              <a:rPr lang="en-US" dirty="0"/>
              <a:t>Compare </a:t>
            </a:r>
            <a:r>
              <a:rPr lang="en-US" b="1" i="1" dirty="0"/>
              <a:t>prescribers order, pharmacy label, and MAR </a:t>
            </a:r>
            <a:r>
              <a:rPr lang="en-US" dirty="0"/>
              <a:t>carefully – TPN must match the individualized formula</a:t>
            </a:r>
          </a:p>
          <a:p>
            <a:pPr marL="342900" lvl="1" indent="-342900">
              <a:buClr>
                <a:schemeClr val="accent6"/>
              </a:buClr>
              <a:buFont typeface="+mj-lt"/>
              <a:buAutoNum type="arabicPeriod" startAt="3"/>
            </a:pPr>
            <a:r>
              <a:rPr lang="en-US" dirty="0">
                <a:solidFill>
                  <a:schemeClr val="accent6"/>
                </a:solidFill>
              </a:rPr>
              <a:t>Right Dose</a:t>
            </a:r>
          </a:p>
          <a:p>
            <a:pPr marL="555498" lvl="2" indent="-342900">
              <a:buClr>
                <a:schemeClr val="accent6"/>
              </a:buClr>
            </a:pPr>
            <a:r>
              <a:rPr lang="en-US" dirty="0"/>
              <a:t>Dose = the </a:t>
            </a:r>
            <a:r>
              <a:rPr lang="en-US" b="1" i="1" dirty="0"/>
              <a:t>volume and composition </a:t>
            </a:r>
            <a:r>
              <a:rPr lang="en-US" dirty="0"/>
              <a:t>of TPN solution.</a:t>
            </a:r>
          </a:p>
          <a:p>
            <a:pPr marL="555498" lvl="2" indent="-342900">
              <a:buClr>
                <a:schemeClr val="accent6"/>
              </a:buClr>
            </a:pPr>
            <a:r>
              <a:rPr lang="en-US" dirty="0"/>
              <a:t>First Dose: Double-check macronutrient concentration (dextrose %, lipid %, electrolytes) against order.</a:t>
            </a:r>
          </a:p>
          <a:p>
            <a:pPr marL="555498" lvl="2" indent="-342900">
              <a:buClr>
                <a:schemeClr val="accent6"/>
              </a:buClr>
            </a:pPr>
            <a:r>
              <a:rPr lang="en-US" dirty="0"/>
              <a:t>Wrong dose – electrolyte shifts, hyperglycemia, or fluid overload</a:t>
            </a:r>
          </a:p>
          <a:p>
            <a:pPr marL="342900" lvl="1" indent="-342900">
              <a:buClr>
                <a:schemeClr val="accent6"/>
              </a:buClr>
              <a:buFont typeface="+mj-lt"/>
              <a:buAutoNum type="arabicPeriod" startAt="3"/>
            </a:pPr>
            <a:r>
              <a:rPr lang="en-US" dirty="0">
                <a:solidFill>
                  <a:schemeClr val="accent6"/>
                </a:solidFill>
              </a:rPr>
              <a:t>Right Route</a:t>
            </a:r>
          </a:p>
          <a:p>
            <a:pPr marL="555498" lvl="2" indent="-342900">
              <a:buClr>
                <a:schemeClr val="accent6"/>
              </a:buClr>
            </a:pPr>
            <a:r>
              <a:rPr lang="en-US" dirty="0"/>
              <a:t>TPN must be infused </a:t>
            </a:r>
            <a:r>
              <a:rPr lang="en-US" b="1" i="1" dirty="0"/>
              <a:t>via central venous access (PICC, tunneled, or port) </a:t>
            </a:r>
            <a:r>
              <a:rPr lang="en-US" dirty="0"/>
              <a:t>– </a:t>
            </a:r>
            <a:r>
              <a:rPr lang="en-US" i="1" dirty="0"/>
              <a:t>never peripheral</a:t>
            </a:r>
          </a:p>
          <a:p>
            <a:pPr marL="555498" lvl="2" indent="-342900">
              <a:buClr>
                <a:schemeClr val="accent6"/>
              </a:buClr>
            </a:pPr>
            <a:r>
              <a:rPr lang="en-US" dirty="0"/>
              <a:t>Verify the patency and that TPN runs through a </a:t>
            </a:r>
            <a:r>
              <a:rPr lang="en-US" b="1" i="1" dirty="0"/>
              <a:t>dedicated lumen only.</a:t>
            </a:r>
          </a:p>
          <a:p>
            <a:pPr marL="342900" lvl="1" indent="-342900">
              <a:buClr>
                <a:schemeClr val="accent6"/>
              </a:buClr>
              <a:buFont typeface="+mj-lt"/>
              <a:buAutoNum type="arabicPeriod" startAt="5"/>
            </a:pPr>
            <a:r>
              <a:rPr lang="en-US" dirty="0">
                <a:solidFill>
                  <a:schemeClr val="accent6"/>
                </a:solidFill>
              </a:rPr>
              <a:t>Right Time</a:t>
            </a:r>
          </a:p>
          <a:p>
            <a:pPr marL="555498" lvl="2" indent="-342900">
              <a:buClr>
                <a:schemeClr val="accent6"/>
              </a:buClr>
            </a:pPr>
            <a:r>
              <a:rPr lang="en-US" dirty="0"/>
              <a:t>Initiate at the prescribed time, starting </a:t>
            </a:r>
            <a:r>
              <a:rPr lang="en-US" b="1" i="1" dirty="0"/>
              <a:t>slowly for the first dose </a:t>
            </a:r>
            <a:r>
              <a:rPr lang="en-US" dirty="0"/>
              <a:t>(per order/protocol)</a:t>
            </a:r>
          </a:p>
          <a:p>
            <a:pPr marL="555498" lvl="2" indent="-342900">
              <a:buClr>
                <a:schemeClr val="accent6"/>
              </a:buClr>
            </a:pPr>
            <a:r>
              <a:rPr lang="en-US" dirty="0"/>
              <a:t>Monitor closely during the first 30 to 60 minutes (highest risk for infusion reactions)</a:t>
            </a:r>
          </a:p>
        </p:txBody>
      </p:sp>
      <p:sp>
        <p:nvSpPr>
          <p:cNvPr id="3" name="Title 2">
            <a:extLst>
              <a:ext uri="{FF2B5EF4-FFF2-40B4-BE49-F238E27FC236}">
                <a16:creationId xmlns:a16="http://schemas.microsoft.com/office/drawing/2014/main" id="{676D9AA3-0B50-26C9-18D8-AB2FBE0014ED}"/>
              </a:ext>
            </a:extLst>
          </p:cNvPr>
          <p:cNvSpPr>
            <a:spLocks noGrp="1" noRot="1" noMove="1" noResize="1" noEditPoints="1" noAdjustHandles="1" noChangeArrowheads="1" noChangeShapeType="1"/>
          </p:cNvSpPr>
          <p:nvPr>
            <p:ph type="title"/>
          </p:nvPr>
        </p:nvSpPr>
        <p:spPr/>
        <p:txBody>
          <a:bodyPr/>
          <a:lstStyle/>
          <a:p>
            <a:r>
              <a:rPr lang="en-US" dirty="0"/>
              <a:t>10 Rights of Medication Administration</a:t>
            </a:r>
            <a:br>
              <a:rPr lang="en-US" dirty="0"/>
            </a:br>
            <a:r>
              <a:rPr lang="en-US" dirty="0"/>
              <a:t>First-Dose TPN (1-5)</a:t>
            </a:r>
          </a:p>
        </p:txBody>
      </p:sp>
      <p:sp>
        <p:nvSpPr>
          <p:cNvPr id="4" name="Footer Placeholder 3">
            <a:extLst>
              <a:ext uri="{FF2B5EF4-FFF2-40B4-BE49-F238E27FC236}">
                <a16:creationId xmlns:a16="http://schemas.microsoft.com/office/drawing/2014/main" id="{8F5C41FC-0326-C665-442F-FCAA9F01ED90}"/>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B34DAECE-BAF6-391B-61D6-3B8AE41B6EA6}"/>
              </a:ext>
            </a:extLst>
          </p:cNvPr>
          <p:cNvSpPr>
            <a:spLocks noGrp="1"/>
          </p:cNvSpPr>
          <p:nvPr>
            <p:ph type="sldNum" sz="quarter" idx="14"/>
          </p:nvPr>
        </p:nvSpPr>
        <p:spPr/>
        <p:txBody>
          <a:bodyPr/>
          <a:lstStyle/>
          <a:p>
            <a:fld id="{C1FF6DA9-008F-8B48-92A6-B652298478BF}" type="slidenum">
              <a:rPr lang="en-US" smtClean="0"/>
              <a:t>85</a:t>
            </a:fld>
            <a:endParaRPr lang="en-US"/>
          </a:p>
        </p:txBody>
      </p:sp>
    </p:spTree>
    <p:extLst>
      <p:ext uri="{BB962C8B-B14F-4D97-AF65-F5344CB8AC3E}">
        <p14:creationId xmlns:p14="http://schemas.microsoft.com/office/powerpoint/2010/main" val="129501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17407-7D0D-316F-EE3F-44D8853545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E35AE9-2E68-517E-9CEE-EB5A6248BCE9}"/>
              </a:ext>
            </a:extLst>
          </p:cNvPr>
          <p:cNvSpPr>
            <a:spLocks noGrp="1" noRot="1" noMove="1" noResize="1" noEditPoints="1" noAdjustHandles="1" noChangeArrowheads="1" noChangeShapeType="1"/>
          </p:cNvSpPr>
          <p:nvPr>
            <p:ph sz="quarter" idx="12"/>
          </p:nvPr>
        </p:nvSpPr>
        <p:spPr/>
        <p:txBody>
          <a:bodyPr/>
          <a:lstStyle/>
          <a:p>
            <a:pPr marL="342900" indent="-342900">
              <a:buFont typeface="+mj-lt"/>
              <a:buAutoNum type="arabicPeriod" startAt="6"/>
            </a:pPr>
            <a:r>
              <a:rPr lang="en-US" sz="1400" b="1" dirty="0">
                <a:solidFill>
                  <a:schemeClr val="accent6"/>
                </a:solidFill>
              </a:rPr>
              <a:t>Right Patient/Caregiver Education</a:t>
            </a:r>
          </a:p>
          <a:p>
            <a:pPr marL="555498" lvl="2" indent="-342900"/>
            <a:r>
              <a:rPr lang="en-US" dirty="0"/>
              <a:t>For first dose: RN must explain what TPN is, expected monitoring, and possible side effects.</a:t>
            </a:r>
          </a:p>
          <a:p>
            <a:pPr marL="555498" lvl="2" indent="-342900"/>
            <a:r>
              <a:rPr lang="en-US" dirty="0"/>
              <a:t>Teach caregiver about </a:t>
            </a:r>
            <a:r>
              <a:rPr lang="en-US" b="1" i="1" dirty="0"/>
              <a:t>pump alarms</a:t>
            </a:r>
            <a:r>
              <a:rPr lang="en-US" dirty="0"/>
              <a:t>, what to watch for (rash, shortness of breath, chest pain), and when (and who) to call for help.</a:t>
            </a:r>
          </a:p>
          <a:p>
            <a:pPr marL="342900" lvl="1" indent="-342900">
              <a:buClr>
                <a:schemeClr val="accent6"/>
              </a:buClr>
              <a:buFont typeface="+mj-lt"/>
              <a:buAutoNum type="arabicPeriod" startAt="7"/>
            </a:pPr>
            <a:r>
              <a:rPr lang="en-US" dirty="0">
                <a:solidFill>
                  <a:schemeClr val="accent6"/>
                </a:solidFill>
              </a:rPr>
              <a:t>Right Documentation</a:t>
            </a:r>
          </a:p>
          <a:p>
            <a:pPr marL="555498" lvl="2" indent="-342900">
              <a:buClr>
                <a:schemeClr val="accent6"/>
              </a:buClr>
            </a:pPr>
            <a:r>
              <a:rPr lang="en-US" dirty="0"/>
              <a:t>Document: Order verification; Central line assessment; Vitals before, during, and after infusion; Patient education provided; and Any adverse events or interventions</a:t>
            </a:r>
          </a:p>
          <a:p>
            <a:pPr marL="342900" lvl="1" indent="-342900">
              <a:buClr>
                <a:schemeClr val="accent6"/>
              </a:buClr>
              <a:buFont typeface="+mj-lt"/>
              <a:buAutoNum type="arabicPeriod" startAt="8"/>
            </a:pPr>
            <a:r>
              <a:rPr lang="en-US" dirty="0">
                <a:solidFill>
                  <a:schemeClr val="accent6"/>
                </a:solidFill>
              </a:rPr>
              <a:t>Right to Refuse</a:t>
            </a:r>
          </a:p>
          <a:p>
            <a:pPr marL="555498" lvl="2" indent="-342900">
              <a:buClr>
                <a:schemeClr val="accent6"/>
              </a:buClr>
            </a:pPr>
            <a:r>
              <a:rPr lang="en-US" dirty="0"/>
              <a:t>Patients (or caregivers) have the right to refuse therapy.</a:t>
            </a:r>
          </a:p>
          <a:p>
            <a:pPr marL="555498" lvl="2" indent="-342900">
              <a:buClr>
                <a:schemeClr val="accent6"/>
              </a:buClr>
            </a:pPr>
            <a:r>
              <a:rPr lang="en-US" dirty="0"/>
              <a:t>RN must </a:t>
            </a:r>
            <a:r>
              <a:rPr lang="en-US" b="1" i="1" dirty="0"/>
              <a:t>assess reasons </a:t>
            </a:r>
            <a:r>
              <a:rPr lang="en-US" dirty="0"/>
              <a:t>(fear, misunderstanding), re-educate, and notify the prescriber if refusal persists.</a:t>
            </a:r>
          </a:p>
          <a:p>
            <a:pPr marL="342900" lvl="1" indent="-342900">
              <a:buClr>
                <a:schemeClr val="accent6"/>
              </a:buClr>
              <a:buFont typeface="+mj-lt"/>
              <a:buAutoNum type="arabicPeriod" startAt="8"/>
            </a:pPr>
            <a:r>
              <a:rPr lang="en-US" dirty="0">
                <a:solidFill>
                  <a:schemeClr val="accent6"/>
                </a:solidFill>
              </a:rPr>
              <a:t>Right Assessment</a:t>
            </a:r>
          </a:p>
          <a:p>
            <a:pPr marL="555498" lvl="2" indent="-342900">
              <a:buClr>
                <a:schemeClr val="accent6"/>
              </a:buClr>
            </a:pPr>
            <a:r>
              <a:rPr lang="en-US" dirty="0"/>
              <a:t>Before first dose: Review labs (electrolytes, glucose, renal/hepatic function, triglycerides)</a:t>
            </a:r>
          </a:p>
          <a:p>
            <a:pPr marL="555498" lvl="2" indent="-342900">
              <a:buClr>
                <a:schemeClr val="accent6"/>
              </a:buClr>
            </a:pPr>
            <a:r>
              <a:rPr lang="en-US" dirty="0"/>
              <a:t>During infusion: Monitor vitals, infusion site, and patient tolerance.</a:t>
            </a:r>
          </a:p>
          <a:p>
            <a:pPr marL="555498" lvl="2" indent="-342900">
              <a:buClr>
                <a:schemeClr val="accent6"/>
              </a:buClr>
            </a:pPr>
            <a:r>
              <a:rPr lang="en-US" dirty="0"/>
              <a:t>Ongoing: Weight, Input/Output (I&amp;O), labs daily/weekly.</a:t>
            </a:r>
          </a:p>
          <a:p>
            <a:pPr marL="342900" lvl="1" indent="-342900">
              <a:buClr>
                <a:schemeClr val="accent6"/>
              </a:buClr>
              <a:buFont typeface="+mj-lt"/>
              <a:buAutoNum type="arabicPeriod" startAt="5"/>
            </a:pPr>
            <a:r>
              <a:rPr lang="en-US" dirty="0">
                <a:solidFill>
                  <a:schemeClr val="accent6"/>
                </a:solidFill>
              </a:rPr>
              <a:t>Right Evaluation</a:t>
            </a:r>
          </a:p>
          <a:p>
            <a:pPr marL="555498" lvl="2" indent="-342900">
              <a:buClr>
                <a:schemeClr val="accent6"/>
              </a:buClr>
            </a:pPr>
            <a:r>
              <a:rPr lang="en-US" dirty="0"/>
              <a:t>After infusion: Evaluate patient’s tolerance, metabolic response, and central line condition.</a:t>
            </a:r>
          </a:p>
          <a:p>
            <a:pPr marL="555498" lvl="2" indent="-342900">
              <a:buClr>
                <a:schemeClr val="accent6"/>
              </a:buClr>
            </a:pPr>
            <a:r>
              <a:rPr lang="en-US" dirty="0"/>
              <a:t>For first dose: Ensures </a:t>
            </a:r>
            <a:r>
              <a:rPr lang="en-US" b="1" i="1" dirty="0"/>
              <a:t>no signs of hypersensitivity or fluid/electrolyte imbalance </a:t>
            </a:r>
            <a:r>
              <a:rPr lang="en-US" dirty="0"/>
              <a:t>before concluding monitoring.</a:t>
            </a:r>
          </a:p>
        </p:txBody>
      </p:sp>
      <p:sp>
        <p:nvSpPr>
          <p:cNvPr id="3" name="Title 2">
            <a:extLst>
              <a:ext uri="{FF2B5EF4-FFF2-40B4-BE49-F238E27FC236}">
                <a16:creationId xmlns:a16="http://schemas.microsoft.com/office/drawing/2014/main" id="{942A8285-F6AD-D7C7-A18B-D96D41135AE2}"/>
              </a:ext>
            </a:extLst>
          </p:cNvPr>
          <p:cNvSpPr>
            <a:spLocks noGrp="1" noRot="1" noMove="1" noResize="1" noEditPoints="1" noAdjustHandles="1" noChangeArrowheads="1" noChangeShapeType="1"/>
          </p:cNvSpPr>
          <p:nvPr>
            <p:ph type="title"/>
          </p:nvPr>
        </p:nvSpPr>
        <p:spPr/>
        <p:txBody>
          <a:bodyPr/>
          <a:lstStyle/>
          <a:p>
            <a:r>
              <a:rPr lang="en-US" dirty="0"/>
              <a:t>10 Rights of Medication Administration</a:t>
            </a:r>
            <a:br>
              <a:rPr lang="en-US" dirty="0"/>
            </a:br>
            <a:r>
              <a:rPr lang="en-US" dirty="0"/>
              <a:t>First-Dose TPN  Continued…(6-10)</a:t>
            </a:r>
          </a:p>
        </p:txBody>
      </p:sp>
      <p:sp>
        <p:nvSpPr>
          <p:cNvPr id="4" name="Footer Placeholder 3">
            <a:extLst>
              <a:ext uri="{FF2B5EF4-FFF2-40B4-BE49-F238E27FC236}">
                <a16:creationId xmlns:a16="http://schemas.microsoft.com/office/drawing/2014/main" id="{5CFE1FEE-2388-D9FC-B155-2BCE730BC754}"/>
              </a:ext>
            </a:extLst>
          </p:cNvPr>
          <p:cNvSpPr>
            <a:spLocks noGrp="1"/>
          </p:cNvSpPr>
          <p:nvPr>
            <p:ph type="ftr" sz="quarter" idx="13"/>
          </p:nvPr>
        </p:nvSpPr>
        <p:spPr/>
        <p:txBody>
          <a:bodyPr/>
          <a:lstStyle/>
          <a:p>
            <a:r>
              <a:rPr lang="en-US"/>
              <a:t>Staff Development: First-Dose TPN |  © Tufts Medicine 09.2025|  Private and confidential. Not for redistribution.</a:t>
            </a:r>
          </a:p>
        </p:txBody>
      </p:sp>
      <p:sp>
        <p:nvSpPr>
          <p:cNvPr id="5" name="Slide Number Placeholder 4">
            <a:extLst>
              <a:ext uri="{FF2B5EF4-FFF2-40B4-BE49-F238E27FC236}">
                <a16:creationId xmlns:a16="http://schemas.microsoft.com/office/drawing/2014/main" id="{7BB320F2-6677-47E3-D7DE-3147B9153F3A}"/>
              </a:ext>
            </a:extLst>
          </p:cNvPr>
          <p:cNvSpPr>
            <a:spLocks noGrp="1"/>
          </p:cNvSpPr>
          <p:nvPr>
            <p:ph type="sldNum" sz="quarter" idx="14"/>
          </p:nvPr>
        </p:nvSpPr>
        <p:spPr/>
        <p:txBody>
          <a:bodyPr/>
          <a:lstStyle/>
          <a:p>
            <a:fld id="{C1FF6DA9-008F-8B48-92A6-B652298478BF}" type="slidenum">
              <a:rPr lang="en-US" smtClean="0"/>
              <a:t>86</a:t>
            </a:fld>
            <a:endParaRPr lang="en-US"/>
          </a:p>
        </p:txBody>
      </p:sp>
    </p:spTree>
    <p:extLst>
      <p:ext uri="{BB962C8B-B14F-4D97-AF65-F5344CB8AC3E}">
        <p14:creationId xmlns:p14="http://schemas.microsoft.com/office/powerpoint/2010/main" val="3870202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5256-7DD6-A1D5-04BE-AC1E25AEFAEE}"/>
              </a:ext>
            </a:extLst>
          </p:cNvPr>
          <p:cNvSpPr>
            <a:spLocks noGrp="1"/>
          </p:cNvSpPr>
          <p:nvPr>
            <p:ph type="title"/>
          </p:nvPr>
        </p:nvSpPr>
        <p:spPr>
          <a:xfrm>
            <a:off x="728067" y="393291"/>
            <a:ext cx="7687866" cy="5678283"/>
          </a:xfrm>
        </p:spPr>
        <p:txBody>
          <a:bodyPr tIns="0"/>
          <a:lstStyle/>
          <a:p>
            <a:pPr algn="l">
              <a:spcBef>
                <a:spcPts val="600"/>
              </a:spcBef>
              <a:spcAft>
                <a:spcPts val="600"/>
              </a:spcAft>
            </a:pPr>
            <a:br>
              <a:rPr lang="en-US" sz="1200" b="1" dirty="0">
                <a:latin typeface="+mj-lt"/>
              </a:rPr>
            </a:br>
            <a:br>
              <a:rPr lang="en-US" sz="1200" b="1" dirty="0">
                <a:latin typeface="+mj-lt"/>
              </a:rPr>
            </a:br>
            <a:br>
              <a:rPr lang="en-US" sz="1200" dirty="0">
                <a:latin typeface="+mj-lt"/>
              </a:rPr>
            </a:br>
            <a:endParaRPr lang="en-US" sz="1200" dirty="0">
              <a:latin typeface="+mj-lt"/>
            </a:endParaRPr>
          </a:p>
        </p:txBody>
      </p:sp>
      <p:sp>
        <p:nvSpPr>
          <p:cNvPr id="5" name="TextBox 4">
            <a:extLst>
              <a:ext uri="{FF2B5EF4-FFF2-40B4-BE49-F238E27FC236}">
                <a16:creationId xmlns:a16="http://schemas.microsoft.com/office/drawing/2014/main" id="{2DD7B90B-5D93-AF54-0106-0E91E7E835FD}"/>
              </a:ext>
            </a:extLst>
          </p:cNvPr>
          <p:cNvSpPr txBox="1">
            <a:spLocks noGrp="1" noRot="1" noMove="1" noResize="1" noEditPoints="1" noAdjustHandles="1" noChangeArrowheads="1" noChangeShapeType="1"/>
          </p:cNvSpPr>
          <p:nvPr/>
        </p:nvSpPr>
        <p:spPr>
          <a:xfrm>
            <a:off x="884902" y="786426"/>
            <a:ext cx="7433187" cy="5761857"/>
          </a:xfrm>
          <a:prstGeom prst="rect">
            <a:avLst/>
          </a:prstGeom>
          <a:noFill/>
        </p:spPr>
        <p:txBody>
          <a:bodyPr wrap="square" lIns="0" tIns="0" rIns="0" bIns="0" rtlCol="0">
            <a:normAutofit fontScale="92500"/>
          </a:bodyPr>
          <a:lstStyle/>
          <a:p>
            <a:pPr marR="0" lvl="0" algn="ctr" defTabSz="685800" rtl="0" eaLnBrk="1" fontAlgn="auto" latinLnBrk="0" hangingPunct="1">
              <a:lnSpc>
                <a:spcPct val="100000"/>
              </a:lnSpc>
              <a:spcBef>
                <a:spcPts val="0"/>
              </a:spcBef>
              <a:spcAft>
                <a:spcPts val="450"/>
              </a:spcAft>
              <a:buClrTx/>
              <a:buSzTx/>
              <a:tabLst/>
              <a:defRPr/>
            </a:pPr>
            <a:r>
              <a:rPr kumimoji="0" lang="en-US" sz="1900" b="1" i="1"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REFERENCES</a:t>
            </a: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American Society for Parenteral and Enteral Nutrition. (2018). Guidelines for the provision and assessment of nutrition support therapy in the adult critically ill patient. Journal of Parenteral and Enteral Nutrition, 42(3), 508–534.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2">
                  <a:extLst>
                    <a:ext uri="{A12FA001-AC4F-418D-AE19-62706E023703}">
                      <ahyp:hlinkClr xmlns:ahyp="http://schemas.microsoft.com/office/drawing/2018/hyperlinkcolor" val="tx"/>
                    </a:ext>
                  </a:extLst>
                </a:hlinkClick>
              </a:rPr>
              <a:t>https://doi.org/10.1177/0148607115621863</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Boullata</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J. I., Guenter, P.,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Mirtallo</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J. M., &amp; ASPEN Board of Directors. (2016). ASPEN safe practices for enteral nutrition therapy. Journal of Parenteral and Enteral Nutrition, 41(1), 15–103.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https://doi.org/10.1177/0148607116673053</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Gorski, L. A., Hadaway, L., Hagle, M. E., McGoldrick, M., Orr, M., Doellman, D., … Infusion Nurses Society. (2021). Infusion therapy standards of practice. Journal of Infusion Nursing, 44(1S Suppl), S1–S224.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https://doi.org/10.1097/NAN.0000000000000396</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Massachusetts Board of Registration in Nursing. (1994). Advisory ruling on nursing practice: 92-04 – Infusion therapy. Commonwealth of Massachusetts.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https://www.mass.gov/orgs/board-of-registration-in-nursing</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National Institute for Health and Care Excellence. (2017). Nutrition support for adults: Oral nutrition support, enteral tube feeding and parenteral nutrition (Clinical Guideline 32, updated August 2017). NICE.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https://www.nice.org.uk/guidance/cg32</a:t>
            </a:r>
            <a:endParaRPr lang="en-US" sz="1200" dirty="0">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New Hampshire Board of Nursing. (2023). Nurse Practice Act, RSA 326-B. State of New Hampshire.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https://www.oplc.nh.gov/scope-practice</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a:t>
            </a: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Pironi</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L.,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Boeykens</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K., Bozzetti, F., Joly, F.,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Klek</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S., Lal, S., … Van </a:t>
            </a:r>
            <a:r>
              <a:rPr kumimoji="0" lang="en-US" sz="1200" b="0" i="0" u="none" strike="noStrike" kern="1200" cap="none" spc="0" normalizeH="0" baseline="0" noProof="0" dirty="0" err="1">
                <a:ln>
                  <a:noFill/>
                </a:ln>
                <a:effectLst/>
                <a:uLnTx/>
                <a:uFillTx/>
                <a:latin typeface="Arial" panose="020B0604020202020204"/>
                <a:ea typeface="Roboto" panose="02000000000000000000" pitchFamily="2" charset="0"/>
                <a:cs typeface="Times New Roman" panose="02020603050405020304" pitchFamily="18" charset="0"/>
              </a:rPr>
              <a:t>Gossum</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 A. (2020). ESPEN guideline on home parenteral nutrition. Clinical Nutrition, 39(6), 1645–1666.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8">
                  <a:extLst>
                    <a:ext uri="{A12FA001-AC4F-418D-AE19-62706E023703}">
                      <ahyp:hlinkClr xmlns:ahyp="http://schemas.microsoft.com/office/drawing/2018/hyperlinkcolor" val="tx"/>
                    </a:ext>
                  </a:extLst>
                </a:hlinkClick>
              </a:rPr>
              <a:t>https://doi.org/10.1016/j.clnu.2020.03.005</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U.S. Centers for Medicare &amp; Medicaid Services. (2023). Medicare and Medicaid programs; conditions of participation for home health agencies. 42 CFR Part 484.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https://www.ecfr.gov/current/title-42/chapter-IV/subchapter-G/part-484</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U.S. Centers for Disease Control and Prevention. (2017). Guidelines for the prevention of intravascular catheter-related infections. U.S. Department of Health and Human Services. </a:t>
            </a: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https://www.cdc.gov/infection-control/hcp/intravascular-catheter-related-infection/index.html</a:t>
            </a:r>
            <a:endPar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a:p>
            <a:pPr marL="228600" marR="0" lvl="0" indent="-228600" algn="l" defTabSz="685800" rtl="0" eaLnBrk="1" fontAlgn="auto" latinLnBrk="0" hangingPunct="1">
              <a:lnSpc>
                <a:spcPct val="100000"/>
              </a:lnSpc>
              <a:spcBef>
                <a:spcPts val="0"/>
              </a:spcBef>
              <a:spcAft>
                <a:spcPts val="450"/>
              </a:spcAft>
              <a:buClrTx/>
              <a:buSzTx/>
              <a:buFont typeface="+mj-lt"/>
              <a:buAutoNum type="arabicPeriod"/>
              <a:tabLst/>
              <a:defRPr/>
            </a:pPr>
            <a: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t>The Joint Commission. (2023). Comprehensive accreditation manual for home care. Oakbrook Terrace, IL: The Joint Commission.</a:t>
            </a:r>
            <a:br>
              <a:rPr kumimoji="0" lang="en-US" sz="12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rPr>
            </a:br>
            <a:endParaRPr kumimoji="0" lang="en-US" sz="1800" b="0" i="0" u="none" strike="noStrike" kern="1200" cap="none" spc="0" normalizeH="0" baseline="0" noProof="0" dirty="0">
              <a:ln>
                <a:noFill/>
              </a:ln>
              <a:effectLst/>
              <a:uLnTx/>
              <a:uFillTx/>
              <a:latin typeface="Arial" panose="020B0604020202020204"/>
              <a:ea typeface="Roboto" panose="02000000000000000000" pitchFamily="2"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EA5862C9-BE51-E0CF-1A5D-168EE6386B66}"/>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4" name="Slide Number Placeholder 3">
            <a:extLst>
              <a:ext uri="{FF2B5EF4-FFF2-40B4-BE49-F238E27FC236}">
                <a16:creationId xmlns:a16="http://schemas.microsoft.com/office/drawing/2014/main" id="{6716F1BC-A869-652B-6FD0-941EE80B0BED}"/>
              </a:ext>
            </a:extLst>
          </p:cNvPr>
          <p:cNvSpPr>
            <a:spLocks noGrp="1"/>
          </p:cNvSpPr>
          <p:nvPr>
            <p:ph type="sldNum" sz="quarter" idx="11"/>
          </p:nvPr>
        </p:nvSpPr>
        <p:spPr/>
        <p:txBody>
          <a:bodyPr/>
          <a:lstStyle/>
          <a:p>
            <a:fld id="{C1FF6DA9-008F-8B48-92A6-B652298478BF}" type="slidenum">
              <a:rPr lang="en-US" smtClean="0"/>
              <a:t>87</a:t>
            </a:fld>
            <a:endParaRPr lang="en-US"/>
          </a:p>
        </p:txBody>
      </p:sp>
    </p:spTree>
    <p:extLst>
      <p:ext uri="{BB962C8B-B14F-4D97-AF65-F5344CB8AC3E}">
        <p14:creationId xmlns:p14="http://schemas.microsoft.com/office/powerpoint/2010/main" val="211224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873532-2F2E-946B-A0D6-500892611CD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F65EE73E-3D17-76FD-4996-080BBBC96BCD}"/>
              </a:ext>
            </a:extLst>
          </p:cNvPr>
          <p:cNvSpPr>
            <a:spLocks noGrp="1"/>
          </p:cNvSpPr>
          <p:nvPr>
            <p:ph type="sldNum" sz="quarter" idx="11"/>
          </p:nvPr>
        </p:nvSpPr>
        <p:spPr/>
        <p:txBody>
          <a:bodyPr/>
          <a:lstStyle/>
          <a:p>
            <a:fld id="{C1FF6DA9-008F-8B48-92A6-B652298478BF}" type="slidenum">
              <a:rPr lang="en-US" smtClean="0"/>
              <a:t>88</a:t>
            </a:fld>
            <a:endParaRPr lang="en-US"/>
          </a:p>
        </p:txBody>
      </p:sp>
      <p:sp>
        <p:nvSpPr>
          <p:cNvPr id="4" name="Title 3">
            <a:extLst>
              <a:ext uri="{FF2B5EF4-FFF2-40B4-BE49-F238E27FC236}">
                <a16:creationId xmlns:a16="http://schemas.microsoft.com/office/drawing/2014/main" id="{340D221D-C108-37E2-80E2-61E75F176E97}"/>
              </a:ext>
            </a:extLst>
          </p:cNvPr>
          <p:cNvSpPr>
            <a:spLocks noGrp="1"/>
          </p:cNvSpPr>
          <p:nvPr>
            <p:ph type="title"/>
          </p:nvPr>
        </p:nvSpPr>
        <p:spPr>
          <a:xfrm>
            <a:off x="853630" y="632334"/>
            <a:ext cx="7687866" cy="5141913"/>
          </a:xfrm>
        </p:spPr>
        <p:txBody>
          <a:bodyPr tIns="914400"/>
          <a:lstStyle/>
          <a:p>
            <a:r>
              <a:rPr lang="en-US" dirty="0"/>
              <a:t>What’s Next?</a:t>
            </a:r>
          </a:p>
        </p:txBody>
      </p:sp>
    </p:spTree>
    <p:extLst>
      <p:ext uri="{BB962C8B-B14F-4D97-AF65-F5344CB8AC3E}">
        <p14:creationId xmlns:p14="http://schemas.microsoft.com/office/powerpoint/2010/main" val="3081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9D2B29-4414-4F99-6FD0-192F519DA7A7}"/>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BDCC215C-264A-DA4D-EEAF-3F05E918EB9F}"/>
              </a:ext>
            </a:extLst>
          </p:cNvPr>
          <p:cNvSpPr>
            <a:spLocks noGrp="1"/>
          </p:cNvSpPr>
          <p:nvPr>
            <p:ph type="sldNum" sz="quarter" idx="11"/>
          </p:nvPr>
        </p:nvSpPr>
        <p:spPr/>
        <p:txBody>
          <a:bodyPr/>
          <a:lstStyle/>
          <a:p>
            <a:fld id="{C1FF6DA9-008F-8B48-92A6-B652298478BF}" type="slidenum">
              <a:rPr lang="en-US" smtClean="0"/>
              <a:t>89</a:t>
            </a:fld>
            <a:endParaRPr lang="en-US"/>
          </a:p>
        </p:txBody>
      </p:sp>
      <p:sp>
        <p:nvSpPr>
          <p:cNvPr id="4" name="Title 3">
            <a:extLst>
              <a:ext uri="{FF2B5EF4-FFF2-40B4-BE49-F238E27FC236}">
                <a16:creationId xmlns:a16="http://schemas.microsoft.com/office/drawing/2014/main" id="{FAC3D7F1-4787-4507-6A88-5D8DBC9A83BF}"/>
              </a:ext>
            </a:extLst>
          </p:cNvPr>
          <p:cNvSpPr>
            <a:spLocks noGrp="1" noRot="1" noMove="1" noResize="1" noEditPoints="1" noAdjustHandles="1" noChangeArrowheads="1" noChangeShapeType="1"/>
          </p:cNvSpPr>
          <p:nvPr>
            <p:ph type="title"/>
          </p:nvPr>
        </p:nvSpPr>
        <p:spPr>
          <a:xfrm>
            <a:off x="853630" y="559182"/>
            <a:ext cx="7687866" cy="5141913"/>
          </a:xfrm>
        </p:spPr>
        <p:txBody>
          <a:bodyPr tIns="914400"/>
          <a:lstStyle/>
          <a:p>
            <a:r>
              <a:rPr lang="en-US" dirty="0"/>
              <a:t>Knowledge Competency</a:t>
            </a:r>
            <a:br>
              <a:rPr lang="en-US" dirty="0"/>
            </a:br>
            <a:r>
              <a:rPr lang="en-US" dirty="0"/>
              <a:t>(HHVNA: RN Training)</a:t>
            </a:r>
          </a:p>
        </p:txBody>
      </p:sp>
    </p:spTree>
    <p:extLst>
      <p:ext uri="{BB962C8B-B14F-4D97-AF65-F5344CB8AC3E}">
        <p14:creationId xmlns:p14="http://schemas.microsoft.com/office/powerpoint/2010/main" val="377890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297CA0B-7BCC-6C54-5998-0883BFAFDAC0}"/>
              </a:ext>
            </a:extLst>
          </p:cNvPr>
          <p:cNvGraphicFramePr>
            <a:graphicFrameLocks/>
          </p:cNvGraphicFramePr>
          <p:nvPr>
            <p:extLst>
              <p:ext uri="{D42A27DB-BD31-4B8C-83A1-F6EECF244321}">
                <p14:modId xmlns:p14="http://schemas.microsoft.com/office/powerpoint/2010/main" val="886597227"/>
              </p:ext>
            </p:extLst>
          </p:nvPr>
        </p:nvGraphicFramePr>
        <p:xfrm>
          <a:off x="281763" y="255182"/>
          <a:ext cx="8580474" cy="6177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68B4AB16-0D46-6E5C-5FCB-1545520AB8EB}"/>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8" name="Slide Number Placeholder 7">
            <a:extLst>
              <a:ext uri="{FF2B5EF4-FFF2-40B4-BE49-F238E27FC236}">
                <a16:creationId xmlns:a16="http://schemas.microsoft.com/office/drawing/2014/main" id="{B33AE34B-E785-FDE2-9F21-315F171E4B75}"/>
              </a:ext>
            </a:extLst>
          </p:cNvPr>
          <p:cNvSpPr>
            <a:spLocks noGrp="1"/>
          </p:cNvSpPr>
          <p:nvPr>
            <p:ph type="sldNum" sz="quarter" idx="11"/>
          </p:nvPr>
        </p:nvSpPr>
        <p:spPr/>
        <p:txBody>
          <a:bodyPr/>
          <a:lstStyle/>
          <a:p>
            <a:fld id="{C1FF6DA9-008F-8B48-92A6-B652298478BF}" type="slidenum">
              <a:rPr lang="en-US" smtClean="0"/>
              <a:t>9</a:t>
            </a:fld>
            <a:endParaRPr lang="en-US"/>
          </a:p>
        </p:txBody>
      </p:sp>
    </p:spTree>
    <p:extLst>
      <p:ext uri="{BB962C8B-B14F-4D97-AF65-F5344CB8AC3E}">
        <p14:creationId xmlns:p14="http://schemas.microsoft.com/office/powerpoint/2010/main" val="294434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4C0FE2F7-87B5-43D7-BC33-ABDFB7D32572}"/>
                                            </p:graphicEl>
                                          </p:spTgt>
                                        </p:tgtEl>
                                        <p:attrNameLst>
                                          <p:attrName>style.visibility</p:attrName>
                                        </p:attrNameLst>
                                      </p:cBhvr>
                                      <p:to>
                                        <p:strVal val="visible"/>
                                      </p:to>
                                    </p:set>
                                    <p:anim calcmode="lin" valueType="num">
                                      <p:cBhvr additive="base">
                                        <p:cTn id="7" dur="500" fill="hold"/>
                                        <p:tgtEl>
                                          <p:spTgt spid="3">
                                            <p:graphicEl>
                                              <a:dgm id="{4C0FE2F7-87B5-43D7-BC33-ABDFB7D3257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4C0FE2F7-87B5-43D7-BC33-ABDFB7D3257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C1F4CAF5-0A8C-4907-94EF-26AFB424645C}"/>
                                            </p:graphicEl>
                                          </p:spTgt>
                                        </p:tgtEl>
                                        <p:attrNameLst>
                                          <p:attrName>style.visibility</p:attrName>
                                        </p:attrNameLst>
                                      </p:cBhvr>
                                      <p:to>
                                        <p:strVal val="visible"/>
                                      </p:to>
                                    </p:set>
                                    <p:anim calcmode="lin" valueType="num">
                                      <p:cBhvr additive="base">
                                        <p:cTn id="13" dur="500" fill="hold"/>
                                        <p:tgtEl>
                                          <p:spTgt spid="3">
                                            <p:graphicEl>
                                              <a:dgm id="{C1F4CAF5-0A8C-4907-94EF-26AFB424645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C1F4CAF5-0A8C-4907-94EF-26AFB424645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3D4C4223-61EC-4891-A73F-CBD4B3197A00}"/>
                                            </p:graphicEl>
                                          </p:spTgt>
                                        </p:tgtEl>
                                        <p:attrNameLst>
                                          <p:attrName>style.visibility</p:attrName>
                                        </p:attrNameLst>
                                      </p:cBhvr>
                                      <p:to>
                                        <p:strVal val="visible"/>
                                      </p:to>
                                    </p:set>
                                    <p:anim calcmode="lin" valueType="num">
                                      <p:cBhvr additive="base">
                                        <p:cTn id="19" dur="500" fill="hold"/>
                                        <p:tgtEl>
                                          <p:spTgt spid="3">
                                            <p:graphicEl>
                                              <a:dgm id="{3D4C4223-61EC-4891-A73F-CBD4B3197A0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3D4C4223-61EC-4891-A73F-CBD4B3197A00}"/>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ED8EB6BD-209A-4F68-81A5-D22F0524FCBF}"/>
                                            </p:graphicEl>
                                          </p:spTgt>
                                        </p:tgtEl>
                                        <p:attrNameLst>
                                          <p:attrName>style.visibility</p:attrName>
                                        </p:attrNameLst>
                                      </p:cBhvr>
                                      <p:to>
                                        <p:strVal val="visible"/>
                                      </p:to>
                                    </p:set>
                                    <p:anim calcmode="lin" valueType="num">
                                      <p:cBhvr additive="base">
                                        <p:cTn id="25" dur="500" fill="hold"/>
                                        <p:tgtEl>
                                          <p:spTgt spid="3">
                                            <p:graphicEl>
                                              <a:dgm id="{ED8EB6BD-209A-4F68-81A5-D22F0524FCB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ED8EB6BD-209A-4F68-81A5-D22F0524FCB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rev="1"/>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8D46AC-AC7F-C4B2-F1A2-0A11FA5731AD}"/>
              </a:ext>
            </a:extLst>
          </p:cNvPr>
          <p:cNvSpPr>
            <a:spLocks noGrp="1"/>
          </p:cNvSpPr>
          <p:nvPr>
            <p:ph type="ftr" sz="quarter" idx="10"/>
          </p:nvPr>
        </p:nvSpPr>
        <p:spPr/>
        <p:txBody>
          <a:bodyPr/>
          <a:lstStyle/>
          <a:p>
            <a:r>
              <a:rPr lang="en-US"/>
              <a:t>Staff Development: First-Dose TPN |  © Tufts Medicine 09.2025|  Private and confidential. Not for redistribution.</a:t>
            </a:r>
          </a:p>
        </p:txBody>
      </p:sp>
      <p:sp>
        <p:nvSpPr>
          <p:cNvPr id="3" name="Slide Number Placeholder 2">
            <a:extLst>
              <a:ext uri="{FF2B5EF4-FFF2-40B4-BE49-F238E27FC236}">
                <a16:creationId xmlns:a16="http://schemas.microsoft.com/office/drawing/2014/main" id="{04B99AB5-2B05-72BA-B940-EAE70B77A71A}"/>
              </a:ext>
            </a:extLst>
          </p:cNvPr>
          <p:cNvSpPr>
            <a:spLocks noGrp="1"/>
          </p:cNvSpPr>
          <p:nvPr>
            <p:ph type="sldNum" sz="quarter" idx="11"/>
          </p:nvPr>
        </p:nvSpPr>
        <p:spPr/>
        <p:txBody>
          <a:bodyPr/>
          <a:lstStyle/>
          <a:p>
            <a:fld id="{C1FF6DA9-008F-8B48-92A6-B652298478BF}" type="slidenum">
              <a:rPr lang="en-US" smtClean="0"/>
              <a:t>90</a:t>
            </a:fld>
            <a:endParaRPr lang="en-US"/>
          </a:p>
        </p:txBody>
      </p:sp>
      <p:sp>
        <p:nvSpPr>
          <p:cNvPr id="4" name="Title 3">
            <a:extLst>
              <a:ext uri="{FF2B5EF4-FFF2-40B4-BE49-F238E27FC236}">
                <a16:creationId xmlns:a16="http://schemas.microsoft.com/office/drawing/2014/main" id="{8E0D0805-00AC-ADEC-F1FD-4EBA4A6BB62C}"/>
              </a:ext>
            </a:extLst>
          </p:cNvPr>
          <p:cNvSpPr>
            <a:spLocks noGrp="1" noRot="1" noMove="1" noResize="1" noEditPoints="1" noAdjustHandles="1" noChangeArrowheads="1" noChangeShapeType="1"/>
          </p:cNvSpPr>
          <p:nvPr>
            <p:ph type="title"/>
          </p:nvPr>
        </p:nvSpPr>
        <p:spPr>
          <a:xfrm>
            <a:off x="945070" y="152473"/>
            <a:ext cx="7687866" cy="1938529"/>
          </a:xfrm>
        </p:spPr>
        <p:txBody>
          <a:bodyPr tIns="548640"/>
          <a:lstStyle/>
          <a:p>
            <a:r>
              <a:rPr lang="en-US" sz="2800" dirty="0"/>
              <a:t>CADD Solis VIP Infusion Pump Training</a:t>
            </a:r>
            <a:br>
              <a:rPr lang="en-US" sz="2800" dirty="0"/>
            </a:br>
            <a:r>
              <a:rPr lang="en-US" sz="2800" dirty="0"/>
              <a:t>(All CAH Staff)</a:t>
            </a:r>
            <a:br>
              <a:rPr lang="en-US" sz="2800" dirty="0"/>
            </a:br>
            <a:r>
              <a:rPr lang="en-US" sz="2800" dirty="0"/>
              <a:t>Competency</a:t>
            </a:r>
          </a:p>
        </p:txBody>
      </p:sp>
      <p:pic>
        <p:nvPicPr>
          <p:cNvPr id="6" name="Picture 5">
            <a:extLst>
              <a:ext uri="{FF2B5EF4-FFF2-40B4-BE49-F238E27FC236}">
                <a16:creationId xmlns:a16="http://schemas.microsoft.com/office/drawing/2014/main" id="{340C017C-0573-2E61-8E2B-9326C81D1541}"/>
              </a:ext>
            </a:extLst>
          </p:cNvPr>
          <p:cNvPicPr>
            <a:picLocks noGrp="1" noRot="1" noChangeAspect="1" noMove="1" noResize="1" noEditPoints="1" noAdjustHandles="1" noChangeArrowheads="1" noChangeShapeType="1" noCrop="1"/>
          </p:cNvPicPr>
          <p:nvPr/>
        </p:nvPicPr>
        <p:blipFill>
          <a:blip r:embed="rId2"/>
          <a:stretch>
            <a:fillRect/>
          </a:stretch>
        </p:blipFill>
        <p:spPr>
          <a:xfrm>
            <a:off x="3218406" y="2223188"/>
            <a:ext cx="3141194" cy="4201455"/>
          </a:xfrm>
          <a:prstGeom prst="rect">
            <a:avLst/>
          </a:prstGeom>
        </p:spPr>
      </p:pic>
    </p:spTree>
    <p:extLst>
      <p:ext uri="{BB962C8B-B14F-4D97-AF65-F5344CB8AC3E}">
        <p14:creationId xmlns:p14="http://schemas.microsoft.com/office/powerpoint/2010/main" val="4039467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22DD-8652-AEC6-ACBC-E962A1432265}"/>
              </a:ext>
            </a:extLst>
          </p:cNvPr>
          <p:cNvSpPr>
            <a:spLocks noGrp="1" noRot="1" noMove="1" noResize="1" noEditPoints="1" noAdjustHandles="1" noChangeArrowheads="1" noChangeShapeType="1"/>
          </p:cNvSpPr>
          <p:nvPr>
            <p:ph type="title"/>
          </p:nvPr>
        </p:nvSpPr>
        <p:spPr/>
        <p:txBody>
          <a:bodyPr anchor="ctr" anchorCtr="0"/>
          <a:lstStyle/>
          <a:p>
            <a:r>
              <a:rPr lang="en-US" dirty="0"/>
              <a:t>Thank You for Learning</a:t>
            </a:r>
          </a:p>
        </p:txBody>
      </p:sp>
      <p:sp>
        <p:nvSpPr>
          <p:cNvPr id="3" name="Text Placeholder 2">
            <a:extLst>
              <a:ext uri="{FF2B5EF4-FFF2-40B4-BE49-F238E27FC236}">
                <a16:creationId xmlns:a16="http://schemas.microsoft.com/office/drawing/2014/main" id="{6767FDAD-3269-65C4-2703-A7450F0E3DBF}"/>
              </a:ext>
            </a:extLst>
          </p:cNvPr>
          <p:cNvSpPr>
            <a:spLocks noGrp="1" noRot="1" noMove="1" noResize="1" noEditPoints="1" noAdjustHandles="1" noChangeArrowheads="1" noChangeShapeType="1"/>
          </p:cNvSpPr>
          <p:nvPr>
            <p:ph type="body" sz="quarter" idx="19"/>
          </p:nvPr>
        </p:nvSpPr>
        <p:spPr/>
        <p:txBody>
          <a:bodyPr/>
          <a:lstStyle/>
          <a:p>
            <a:r>
              <a:rPr lang="en-US" dirty="0"/>
              <a:t>Tufts Medicine Care at Home</a:t>
            </a:r>
          </a:p>
          <a:p>
            <a:r>
              <a:rPr lang="en-US" dirty="0"/>
              <a:t>847 Rogers Street, Suite 201</a:t>
            </a:r>
          </a:p>
          <a:p>
            <a:r>
              <a:rPr lang="en-US" dirty="0"/>
              <a:t>Lowell, MA 01852</a:t>
            </a:r>
          </a:p>
        </p:txBody>
      </p:sp>
    </p:spTree>
    <p:extLst>
      <p:ext uri="{BB962C8B-B14F-4D97-AF65-F5344CB8AC3E}">
        <p14:creationId xmlns:p14="http://schemas.microsoft.com/office/powerpoint/2010/main" val="4275206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PP Branding">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P Branding" id="{9351125B-E821-409D-A089-094DA902BE77}" vid="{224516EF-4B52-4C40-BF15-7C833087231A}"/>
    </a:ext>
  </a:extLst>
</a:theme>
</file>

<file path=ppt/theme/theme2.xml><?xml version="1.0" encoding="utf-8"?>
<a:theme xmlns:a="http://schemas.openxmlformats.org/drawingml/2006/main" name="Instructions">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accent1"/>
            </a:solidFill>
            <a:latin typeface="Roboto" panose="02000000000000000000" pitchFamily="2" charset="0"/>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1"/>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3FDD5E73-0534-5542-9E0A-D74D3D9A2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4A52001-FEDF-4611-A1F4-650401C731DD}">
  <we:reference id="WA200003964" version="1.0.0.0" store="Omex" storeType="OMEX"/>
  <we:alternateReferences>
    <we:reference id="WA200003964" version="1.0.0.0" store="WA200003964"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CF8EC1-3325-48DD-826D-8845B054AFC4}">
  <we:reference id="wa104381526" version="1.0.0.2" store="en-US" storeType="OMEX"/>
  <we:alternateReferences>
    <we:reference id="WA104381526" version="1.0.0.2" store="WA104381526" storeType="OMEX"/>
  </we:alternateReferences>
  <we:properties>
    <we:property name="FormID" value="&quot;aoYil-HUXE2tcHRSyNRAfH77A9HgyABLlNTwIcFYTW1UQ0pYVU00NENQQk4yWkk4WVE2MFVMSU9MTC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797f2fe-7d1a-48f1-8db1-0fdacb57ac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F027AEDC9401499683369A29DC049A" ma:contentTypeVersion="10" ma:contentTypeDescription="Create a new document." ma:contentTypeScope="" ma:versionID="acacfa91987089dff13306f8e2a4664e">
  <xsd:schema xmlns:xsd="http://www.w3.org/2001/XMLSchema" xmlns:xs="http://www.w3.org/2001/XMLSchema" xmlns:p="http://schemas.microsoft.com/office/2006/metadata/properties" xmlns:ns3="8797f2fe-7d1a-48f1-8db1-0fdacb57ac3d" targetNamespace="http://schemas.microsoft.com/office/2006/metadata/properties" ma:root="true" ma:fieldsID="c59b18f50cec0d14d58072c7eb15e787" ns3:_="">
    <xsd:import namespace="8797f2fe-7d1a-48f1-8db1-0fdacb57ac3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GenerationTime" minOccurs="0"/>
                <xsd:element ref="ns3:MediaServiceEventHashCode" minOccurs="0"/>
                <xsd:element ref="ns3:MediaLengthInSeconds" minOccurs="0"/>
                <xsd:element ref="ns3:MediaServiceSystemTags" minOccurs="0"/>
                <xsd:element ref="ns3:_activity"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97f2fe-7d1a-48f1-8db1-0fdacb57ac3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ystemTags" ma:index="15" nillable="true" ma:displayName="MediaServiceSystemTags" ma:hidden="true" ma:internalName="MediaServiceSystemTags" ma:readOnly="true">
      <xsd:simpleType>
        <xsd:restriction base="dms:Note"/>
      </xsd:simpleType>
    </xsd:element>
    <xsd:element name="_activity" ma:index="16" nillable="true" ma:displayName="_activity" ma:hidden="true" ma:internalName="_activity">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F78D06-C928-49F1-9476-A7442C286869}">
  <ds:schemaRef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8797f2fe-7d1a-48f1-8db1-0fdacb57ac3d"/>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BA76DD6-B4F6-4C9C-A543-1935743BD8CD}">
  <ds:schemaRefs>
    <ds:schemaRef ds:uri="http://schemas.microsoft.com/sharepoint/v3/contenttype/forms"/>
  </ds:schemaRefs>
</ds:datastoreItem>
</file>

<file path=customXml/itemProps3.xml><?xml version="1.0" encoding="utf-8"?>
<ds:datastoreItem xmlns:ds="http://schemas.openxmlformats.org/officeDocument/2006/customXml" ds:itemID="{385F5AE8-E803-4FDA-AC88-9B1088EEE5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97f2fe-7d1a-48f1-8db1-0fdacb57a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 Branding</Template>
  <TotalTime>3168</TotalTime>
  <Words>7878</Words>
  <Application>Microsoft Office PowerPoint</Application>
  <PresentationFormat>On-screen Show (4:3)</PresentationFormat>
  <Paragraphs>792</Paragraphs>
  <Slides>91</Slides>
  <Notes>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91</vt:i4>
      </vt:variant>
    </vt:vector>
  </HeadingPairs>
  <TitlesOfParts>
    <vt:vector size="102" baseType="lpstr">
      <vt:lpstr>Aptos</vt:lpstr>
      <vt:lpstr>Arial</vt:lpstr>
      <vt:lpstr>Corbel</vt:lpstr>
      <vt:lpstr>Roboto</vt:lpstr>
      <vt:lpstr>Rockwell</vt:lpstr>
      <vt:lpstr>System Font Regular</vt:lpstr>
      <vt:lpstr>Verdana</vt:lpstr>
      <vt:lpstr>Wingdings</vt:lpstr>
      <vt:lpstr>PP Branding</vt:lpstr>
      <vt:lpstr>Instructions</vt:lpstr>
      <vt:lpstr>Acrobat Document</vt:lpstr>
      <vt:lpstr>PowerPoint Presentation</vt:lpstr>
      <vt:lpstr>PowerPoint Presentation</vt:lpstr>
      <vt:lpstr>Total Parental Nutrition (TPN) First-Dose Training Safe Practice for Home Infusion</vt:lpstr>
      <vt:lpstr>Training Objectives</vt:lpstr>
      <vt:lpstr>PowerPoint Presentation</vt:lpstr>
      <vt:lpstr>Indications for TPN</vt:lpstr>
      <vt:lpstr>Total Parenteral Nutrition (TPN)</vt:lpstr>
      <vt:lpstr>What is TPN?</vt:lpstr>
      <vt:lpstr>PowerPoint Presentation</vt:lpstr>
      <vt:lpstr>Patient Selection: Indications</vt:lpstr>
      <vt:lpstr>Patient Selection: Contraindications</vt:lpstr>
      <vt:lpstr>Criteria for Patient Acceptance to CAH</vt:lpstr>
      <vt:lpstr>Criteria for Patient Acceptance to CAH continued….</vt:lpstr>
      <vt:lpstr>TPN First-Dose verse Subsequent Doses</vt:lpstr>
      <vt:lpstr>Unlike routine IV medications… TPN is high-alert, high-risk,  and  patient-specific.  The 10 Rights of Medication Administration serve as a checklist that forces you (the RN) to validate every safeguard (order  compounding  line  monitoring  documentation)</vt:lpstr>
      <vt:lpstr>Difference between TPN  First Dose vs. Subsequent Doses</vt:lpstr>
      <vt:lpstr>PowerPoint Presentation</vt:lpstr>
      <vt:lpstr>You Are The    NET!!!</vt:lpstr>
      <vt:lpstr>RN Workflow TPN and TPN @ SOC</vt:lpstr>
      <vt:lpstr>Best Practice</vt:lpstr>
      <vt:lpstr>TPN First-Dose Administration</vt:lpstr>
      <vt:lpstr>Pre-Visit Preparation</vt:lpstr>
      <vt:lpstr>Pre-Visit “Pitfalls”</vt:lpstr>
      <vt:lpstr>Arrival &amp; Environmental Setup</vt:lpstr>
      <vt:lpstr>Arrival &amp; Setup “Pitfalls”</vt:lpstr>
      <vt:lpstr>Pre-Infusion Assessment</vt:lpstr>
      <vt:lpstr>Pre-Infusion “Pitfalls”</vt:lpstr>
      <vt:lpstr>Equipment Setup</vt:lpstr>
      <vt:lpstr>Equipment “Pitfalls”</vt:lpstr>
      <vt:lpstr>Initiating Infusion</vt:lpstr>
      <vt:lpstr>Monitoring During Infusion</vt:lpstr>
      <vt:lpstr>Infusion “Pitfalls”</vt:lpstr>
      <vt:lpstr>Emergency Response</vt:lpstr>
      <vt:lpstr>Patient &amp; Caregiver Teaching</vt:lpstr>
      <vt:lpstr>Patient &amp; Caregiver “Pitfalls”</vt:lpstr>
      <vt:lpstr>Post-Infusion / Departure</vt:lpstr>
      <vt:lpstr>Documentation</vt:lpstr>
      <vt:lpstr>Visit Departure “Pitfalls”</vt:lpstr>
      <vt:lpstr>First-Dose TPN Administration &amp;  Start of Care</vt:lpstr>
      <vt:lpstr>PowerPoint Presentation</vt:lpstr>
      <vt:lpstr>TPN Administration Guidelines</vt:lpstr>
      <vt:lpstr>CVAD</vt:lpstr>
      <vt:lpstr>PowerPoint Presentation</vt:lpstr>
      <vt:lpstr>Safety Considerations &amp; Monitoring</vt:lpstr>
      <vt:lpstr>Safety Considerations &amp; Monitoring Continued…..</vt:lpstr>
      <vt:lpstr>Central Line Access &amp; Care</vt:lpstr>
      <vt:lpstr>Monitoring During Infusion</vt:lpstr>
      <vt:lpstr>Be Prepared</vt:lpstr>
      <vt:lpstr>Be Prepared (continued)</vt:lpstr>
      <vt:lpstr>Preparing &amp; Adding Medications to TPN</vt:lpstr>
      <vt:lpstr>Preparing and Adding Medications to TPN (cont.)</vt:lpstr>
      <vt:lpstr>Attaching the administration set to the TPN Bag</vt:lpstr>
      <vt:lpstr>PowerPoint Presentation</vt:lpstr>
      <vt:lpstr>Pump Setup</vt:lpstr>
      <vt:lpstr>Programming Steps</vt:lpstr>
      <vt:lpstr>Infusion Process</vt:lpstr>
      <vt:lpstr>Disconnecting the TPN Tubing &amp; Flushing CVC</vt:lpstr>
      <vt:lpstr>Blood Glucose Monitoring</vt:lpstr>
      <vt:lpstr>Complications</vt:lpstr>
      <vt:lpstr>PowerPoint Presentation</vt:lpstr>
      <vt:lpstr>Emergency Readiness in the Home</vt:lpstr>
      <vt:lpstr>Risks &amp; Complications</vt:lpstr>
      <vt:lpstr>Recognizing and Preventing Infections</vt:lpstr>
      <vt:lpstr>Refeeding Syndrome Metabolic Complication</vt:lpstr>
      <vt:lpstr>Toxicity</vt:lpstr>
      <vt:lpstr>Alarms &amp; Troubleshooting</vt:lpstr>
      <vt:lpstr>Backup &amp; Safety</vt:lpstr>
      <vt:lpstr>Emergency Response</vt:lpstr>
      <vt:lpstr>Delivering TPN in the Home  Patient and Caregiver Education/Training</vt:lpstr>
      <vt:lpstr>Patient &amp; Caregiver Teaching:  Why it Matters</vt:lpstr>
      <vt:lpstr>Core Teaching Topics</vt:lpstr>
      <vt:lpstr>Patient Education</vt:lpstr>
      <vt:lpstr>Pump Teaching</vt:lpstr>
      <vt:lpstr>Complication Recognition</vt:lpstr>
      <vt:lpstr>PowerPoint Presentation</vt:lpstr>
      <vt:lpstr>PowerPoint Presentation</vt:lpstr>
      <vt:lpstr>PowerPoint Presentation</vt:lpstr>
      <vt:lpstr>Teaching Strategies</vt:lpstr>
      <vt:lpstr>Post-Infusion / Departure</vt:lpstr>
      <vt:lpstr>Documentation &amp; EPIC</vt:lpstr>
      <vt:lpstr>RN Role &amp; Documentation</vt:lpstr>
      <vt:lpstr>Documentation in EPIC</vt:lpstr>
      <vt:lpstr>Documentation of Teaching</vt:lpstr>
      <vt:lpstr>Policy &amp; Standard Operating Procedures (Handout)</vt:lpstr>
      <vt:lpstr>10 Rights of Medication Administration First-Dose TPN (1-5)</vt:lpstr>
      <vt:lpstr>10 Rights of Medication Administration First-Dose TPN  Continued…(6-10)</vt:lpstr>
      <vt:lpstr>   </vt:lpstr>
      <vt:lpstr>What’s Next?</vt:lpstr>
      <vt:lpstr>Knowledge Competency (HHVNA: RN Training)</vt:lpstr>
      <vt:lpstr>CADD Solis VIP Infusion Pump Training (All CAH Staff) Competency</vt:lpstr>
      <vt:lpstr>Thank You for Learning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Tsoukalas, Nicole</dc:creator>
  <cp:keywords/>
  <dc:description>generated using python-pptx</dc:description>
  <cp:lastModifiedBy>Tsoukalas, Nicole</cp:lastModifiedBy>
  <cp:revision>3</cp:revision>
  <dcterms:created xsi:type="dcterms:W3CDTF">2013-01-27T09:14:16Z</dcterms:created>
  <dcterms:modified xsi:type="dcterms:W3CDTF">2025-09-12T01:34:19Z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0x01010044F027AEDC9401499683369A29DC049A</vt:lpwstr>
  </property>
</Properties>
</file>